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4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  <p:sldMasterId id="2147483687" r:id="rId4"/>
    <p:sldMasterId id="2147483776" r:id="rId5"/>
  </p:sldMasterIdLst>
  <p:notesMasterIdLst>
    <p:notesMasterId r:id="rId54"/>
  </p:notesMasterIdLst>
  <p:handoutMasterIdLst>
    <p:handoutMasterId r:id="rId55"/>
  </p:handoutMasterIdLst>
  <p:sldIdLst>
    <p:sldId id="256" r:id="rId6"/>
    <p:sldId id="257" r:id="rId7"/>
    <p:sldId id="258" r:id="rId8"/>
    <p:sldId id="321" r:id="rId9"/>
    <p:sldId id="366" r:id="rId10"/>
    <p:sldId id="322" r:id="rId11"/>
    <p:sldId id="324" r:id="rId12"/>
    <p:sldId id="325" r:id="rId13"/>
    <p:sldId id="326" r:id="rId14"/>
    <p:sldId id="323" r:id="rId15"/>
    <p:sldId id="327" r:id="rId16"/>
    <p:sldId id="328" r:id="rId17"/>
    <p:sldId id="330" r:id="rId18"/>
    <p:sldId id="329" r:id="rId19"/>
    <p:sldId id="331" r:id="rId20"/>
    <p:sldId id="332" r:id="rId21"/>
    <p:sldId id="333" r:id="rId22"/>
    <p:sldId id="337" r:id="rId23"/>
    <p:sldId id="334" r:id="rId24"/>
    <p:sldId id="335" r:id="rId25"/>
    <p:sldId id="336" r:id="rId26"/>
    <p:sldId id="364" r:id="rId27"/>
    <p:sldId id="355" r:id="rId28"/>
    <p:sldId id="342" r:id="rId29"/>
    <p:sldId id="339" r:id="rId30"/>
    <p:sldId id="340" r:id="rId31"/>
    <p:sldId id="341" r:id="rId32"/>
    <p:sldId id="343" r:id="rId33"/>
    <p:sldId id="344" r:id="rId34"/>
    <p:sldId id="356" r:id="rId35"/>
    <p:sldId id="345" r:id="rId36"/>
    <p:sldId id="346" r:id="rId37"/>
    <p:sldId id="347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7" r:id="rId46"/>
    <p:sldId id="358" r:id="rId47"/>
    <p:sldId id="359" r:id="rId48"/>
    <p:sldId id="360" r:id="rId49"/>
    <p:sldId id="361" r:id="rId50"/>
    <p:sldId id="362" r:id="rId51"/>
    <p:sldId id="363" r:id="rId52"/>
    <p:sldId id="320" r:id="rId53"/>
  </p:sldIdLst>
  <p:sldSz cx="9144000" cy="5143500" type="screen16x9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buFont typeface="Arial" panose="020B0604020202020204" pitchFamily="34" charset="0"/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04">
          <p15:clr>
            <a:srgbClr val="A4A3A4"/>
          </p15:clr>
        </p15:guide>
        <p15:guide id="2" pos="294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097">
          <p15:clr>
            <a:srgbClr val="A4A3A4"/>
          </p15:clr>
        </p15:guide>
        <p15:guide id="2" pos="219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3F62"/>
    <a:srgbClr val="8A141E"/>
    <a:srgbClr val="8A151F"/>
    <a:srgbClr val="52AD5B"/>
    <a:srgbClr val="0888FB"/>
    <a:srgbClr val="C00000"/>
    <a:srgbClr val="253F61"/>
    <a:srgbClr val="254060"/>
    <a:srgbClr val="243E63"/>
    <a:srgbClr val="8A14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srgbClr val="000000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rgbClr val="00000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srgbClr val="000000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srgbClr val="000000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8542034-FE4F-4ADA-92B8-4CA66D0F0DF3}" styleName="腾讯文档-基本">
    <a:wholeTbl>
      <a:tcTxStyle>
        <a:fontRef idx="minor">
          <a:srgbClr val="000000"/>
        </a:fontRef>
        <a:srgbClr val="000000"/>
      </a:tcTxStyle>
      <a:tcStyle>
        <a:tcBdr>
          <a:left>
            <a:ln w="12700" cmpd="sng">
              <a:solidFill>
                <a:srgbClr val="999999"/>
              </a:solidFill>
            </a:ln>
          </a:left>
          <a:right>
            <a:ln w="12700" cmpd="sng">
              <a:solidFill>
                <a:srgbClr val="999999"/>
              </a:solidFill>
            </a:ln>
          </a:right>
          <a:top>
            <a:ln w="12700" cmpd="sng">
              <a:solidFill>
                <a:srgbClr val="999999"/>
              </a:solidFill>
            </a:ln>
          </a:top>
          <a:bottom>
            <a:ln w="12700" cmpd="sng">
              <a:solidFill>
                <a:srgbClr val="999999"/>
              </a:solidFill>
            </a:ln>
          </a:bottom>
          <a:insideH>
            <a:ln w="12700" cmpd="sng">
              <a:solidFill>
                <a:srgbClr val="999999"/>
              </a:solidFill>
            </a:ln>
          </a:insideH>
          <a:insideV>
            <a:ln w="12700" cmpd="sng">
              <a:solidFill>
                <a:srgbClr val="999999"/>
              </a:solidFill>
            </a:ln>
          </a:insideV>
        </a:tcBdr>
        <a:fill>
          <a:solidFill>
            <a:srgbClr val="FFFFFF"/>
          </a:solidFill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10" autoAdjust="0"/>
    <p:restoredTop sz="83688" autoAdjust="0"/>
  </p:normalViewPr>
  <p:slideViewPr>
    <p:cSldViewPr>
      <p:cViewPr varScale="1">
        <p:scale>
          <a:sx n="94" d="100"/>
          <a:sy n="94" d="100"/>
        </p:scale>
        <p:origin x="1162" y="53"/>
      </p:cViewPr>
      <p:guideLst>
        <p:guide orient="horz" pos="1604"/>
        <p:guide pos="2946"/>
      </p:guideLst>
    </p:cSldViewPr>
  </p:slideViewPr>
  <p:outlineViewPr>
    <p:cViewPr>
      <p:scale>
        <a:sx n="33" d="100"/>
        <a:sy n="33" d="100"/>
      </p:scale>
      <p:origin x="0" y="5236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4080"/>
    </p:cViewPr>
  </p:sorterViewPr>
  <p:notesViewPr>
    <p:cSldViewPr>
      <p:cViewPr varScale="1">
        <p:scale>
          <a:sx n="53" d="100"/>
          <a:sy n="53" d="100"/>
        </p:scale>
        <p:origin x="-2706" y="-96"/>
      </p:cViewPr>
      <p:guideLst>
        <p:guide orient="horz" pos="3097"/>
        <p:guide pos="219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2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9" Type="http://schemas.openxmlformats.org/officeDocument/2006/relationships/slide" Target="slides/slide14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51275" y="0"/>
            <a:ext cx="29464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FE92D19-DAB1-4875-885C-5CE9930C4D72}" type="datetimeFigureOut">
              <a:rPr lang="zh-CN" altLang="en-US" smtClean="0"/>
              <a:t>2023/10/4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51275" y="9431338"/>
            <a:ext cx="2946400" cy="4968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83AE0EB-002D-4EDA-9D7A-1A530430512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页眉占位符 1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t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1" name="日期占位符 2"/>
          <p:cNvSpPr>
            <a:spLocks noGrp="1" noChangeArrowheads="1"/>
          </p:cNvSpPr>
          <p:nvPr>
            <p:ph type="dt" idx="1"/>
          </p:nvPr>
        </p:nvSpPr>
        <p:spPr bwMode="auto">
          <a:xfrm>
            <a:off x="3851275" y="0"/>
            <a:ext cx="2946400" cy="496888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t" anchorCtr="0" compatLnSpc="1"/>
          <a:lstStyle>
            <a:lvl1pPr algn="r"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1268" name="幻灯片图像占位符 3"/>
          <p:cNvSpPr>
            <a:spLocks noGrp="1" noRot="1" noChangeAspect="1" noChangeArrowheads="1"/>
          </p:cNvSpPr>
          <p:nvPr>
            <p:ph type="sldImg" idx="4294967295"/>
          </p:nvPr>
        </p:nvSpPr>
        <p:spPr bwMode="auto">
          <a:xfrm>
            <a:off x="88900" y="744538"/>
            <a:ext cx="6621463" cy="3724275"/>
          </a:xfrm>
          <a:prstGeom prst="rect">
            <a:avLst/>
          </a:prstGeom>
          <a:noFill/>
          <a:ln w="12700">
            <a:noFill/>
            <a:miter lim="800000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716463"/>
            <a:ext cx="5440363" cy="4468812"/>
          </a:xfrm>
          <a:prstGeom prst="rect">
            <a:avLst/>
          </a:prstGeom>
          <a:noFill/>
          <a:ln w="12700" cmpd="sng">
            <a:noFill/>
            <a:miter lim="800000"/>
          </a:ln>
        </p:spPr>
        <p:txBody>
          <a:bodyPr vert="horz" wrap="square" lIns="92172" tIns="46086" rIns="92172" bIns="46086" numCol="1" anchor="ctr" anchorCtr="0" compatLnSpc="1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2054" name="页脚占位符 5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b" anchorCtr="0" compatLnSpc="1"/>
          <a:lstStyle>
            <a:lvl1pPr eaLnBrk="1" hangingPunct="1">
              <a:buFont typeface="Arial" panose="020B0604020202020204" pitchFamily="34" charset="0"/>
              <a:buNone/>
              <a:defRPr sz="1200">
                <a:latin typeface="Calibri" panose="020F050202020403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2055" name="灯片编号占位符 6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51275" y="9431338"/>
            <a:ext cx="2946400" cy="49688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2172" tIns="46086" rIns="92172" bIns="46086" numCol="1" anchor="b" anchorCtr="0" compatLnSpc="1"/>
          <a:lstStyle>
            <a:lvl1pPr algn="r">
              <a:defRPr sz="1200">
                <a:latin typeface="Calibri" panose="020F0502020204030204" pitchFamily="34" charset="0"/>
              </a:defRPr>
            </a:lvl1pPr>
          </a:lstStyle>
          <a:p>
            <a:fld id="{0B97B80F-142F-4A8D-AA75-D1CDF5ADA1E9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0515149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03074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5733493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95378810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799651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83185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3046607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882415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2435880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5828306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211922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260947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6677741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2362285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95841194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79466668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0618064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63746883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94190842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6481233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96227174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85185065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408196770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6104071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5935221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6817135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7149424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6203846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007450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524155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4697055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85530975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31439493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83823725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0820991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70725236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73187157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1497722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6109755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252118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3039777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9484139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备注占位符 1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4214070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5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lvl="0" indent="0" algn="ctr">
              <a:buNone/>
            </a:lvl1pPr>
            <a:lvl2pPr marL="457200" lvl="1" indent="0" algn="ctr">
              <a:buNone/>
            </a:lvl2pPr>
            <a:lvl3pPr marL="914400" lvl="2" indent="0" algn="ctr">
              <a:buNone/>
            </a:lvl3pPr>
            <a:lvl4pPr marL="1371600" lvl="3" indent="0" algn="ctr">
              <a:buNone/>
            </a:lvl4pPr>
            <a:lvl5pPr marL="1828800" lvl="4" indent="0" algn="ctr">
              <a:buNone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657600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B2C465C-8FA2-430C-ADF3-904E03A8F6D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266418AD-6F9A-4D71-B11D-DEB52ADAFDED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5048250"/>
            <a:ext cx="9144000" cy="95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254000"/>
            <a:ext cx="9144000" cy="149383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54000"/>
            <a:ext cx="9144000" cy="11176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prstClr val="black">
                <a:alpha val="40000"/>
              </a:prst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 userDrawn="1"/>
        </p:nvPicPr>
        <p:blipFill>
          <a:blip r:embed="rId2" cstate="print"/>
          <a:srcRect t="70982"/>
          <a:stretch>
            <a:fillRect/>
          </a:stretch>
        </p:blipFill>
        <p:spPr>
          <a:xfrm>
            <a:off x="0" y="2066925"/>
            <a:ext cx="9144000" cy="149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8477250" y="4881563"/>
            <a:ext cx="388938" cy="138112"/>
          </a:xfrm>
        </p:spPr>
        <p:txBody>
          <a:bodyPr lIns="0" tIns="0" rIns="0" bIns="0" anchor="t"/>
          <a:lstStyle>
            <a:lvl1pPr lvl="0" algn="ctr">
              <a:defRPr sz="900">
                <a:solidFill>
                  <a:srgbClr val="404040"/>
                </a:solidFill>
              </a:defRPr>
            </a:lvl1pPr>
          </a:lstStyle>
          <a:p>
            <a:fld id="{CD1B9F34-C406-4928-9AD5-876CC2DF2B15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291108" y="1284089"/>
            <a:ext cx="8565747" cy="3449836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090613" y="4795838"/>
            <a:ext cx="3307556" cy="219075"/>
          </a:xfrm>
        </p:spPr>
        <p:txBody>
          <a:bodyPr>
            <a:normAutofit/>
          </a:bodyPr>
          <a:lstStyle>
            <a:lvl1pPr lvl="0">
              <a:defRPr sz="713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  <p:extLst>
      <p:ext uri="{BB962C8B-B14F-4D97-AF65-F5344CB8AC3E}">
        <p14:creationId xmlns:p14="http://schemas.microsoft.com/office/powerpoint/2010/main" val="304800380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lvl="0" indent="0" algn="ctr">
              <a:buNone/>
            </a:lvl1pPr>
            <a:lvl2pPr marL="457200" lvl="1" indent="0" algn="ctr">
              <a:buNone/>
            </a:lvl2pPr>
            <a:lvl3pPr marL="914400" lvl="2" indent="0" algn="ctr">
              <a:buNone/>
            </a:lvl3pPr>
            <a:lvl4pPr marL="1371600" lvl="3" indent="0" algn="ctr">
              <a:buNone/>
            </a:lvl4pPr>
            <a:lvl5pPr marL="1828800" lvl="4" indent="0" algn="ctr">
              <a:buNone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657600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001CEEB-A90F-485C-AE8C-156144623D4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7559D99-9A5D-4A61-8EB7-7885AF8C4EBC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F9BF170-B5AD-4FBF-BA82-72ED7F4D36F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7251700" y="161925"/>
            <a:ext cx="1614488" cy="347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395288" y="631825"/>
            <a:ext cx="84597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1113" y="4875213"/>
            <a:ext cx="9144000" cy="254000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2509BB81-9252-4C6E-825A-881E3F96F2BC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3" y="4687888"/>
            <a:ext cx="9144000" cy="446087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2681288" y="315913"/>
            <a:ext cx="3781425" cy="9525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05B528F8-976F-4875-A46F-2161B154335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883A6C07-9EDB-4B3A-AD58-C7D51F73B00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4DED7C9A-4F0D-47BC-AF77-0547D6F96158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4160B0C6-1D85-4301-8154-9EA3552A82D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9D97B3BD-D961-435A-93B1-A26A91F30FA4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F6F8CB0E-1047-45B3-A483-B357383901B7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66F33EAD-2DC5-41E2-896F-501C4377D94D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5048250"/>
            <a:ext cx="9144000" cy="95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254000"/>
            <a:ext cx="9144000" cy="149383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54000"/>
            <a:ext cx="9144000" cy="11176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066925"/>
            <a:ext cx="9144000" cy="149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8477250" y="4881563"/>
            <a:ext cx="388938" cy="138112"/>
          </a:xfrm>
        </p:spPr>
        <p:txBody>
          <a:bodyPr lIns="0" tIns="0" rIns="0" bIns="0" anchor="t"/>
          <a:lstStyle>
            <a:lvl1pPr lvl="0" algn="ctr">
              <a:defRPr sz="900">
                <a:solidFill>
                  <a:srgbClr val="404040"/>
                </a:solidFill>
              </a:defRPr>
            </a:lvl1pPr>
          </a:lstStyle>
          <a:p>
            <a:fld id="{7C93EA4F-178C-467C-B1FF-D68F333791C3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291108" y="1284089"/>
            <a:ext cx="8565747" cy="3449836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090613" y="4795838"/>
            <a:ext cx="3307556" cy="219075"/>
          </a:xfrm>
        </p:spPr>
        <p:txBody>
          <a:bodyPr>
            <a:normAutofit/>
          </a:bodyPr>
          <a:lstStyle>
            <a:lvl1pPr lvl="0">
              <a:defRPr sz="713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3"/>
            <a:ext cx="7772400" cy="1101725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lvl="0" indent="0" algn="ctr">
              <a:buNone/>
            </a:lvl1pPr>
            <a:lvl2pPr marL="457200" lvl="1" indent="0" algn="ctr">
              <a:buNone/>
            </a:lvl2pPr>
            <a:lvl3pPr marL="914400" lvl="2" indent="0" algn="ctr">
              <a:buNone/>
            </a:lvl3pPr>
            <a:lvl4pPr marL="1371600" lvl="3" indent="0" algn="ctr">
              <a:buNone/>
            </a:lvl4pPr>
            <a:lvl5pPr marL="1828800" lvl="4" indent="0" algn="ctr">
              <a:buNone/>
            </a:lvl5pPr>
            <a:lvl6pPr marL="2286000" lvl="5" indent="0" algn="ctr">
              <a:buNone/>
            </a:lvl6pPr>
            <a:lvl7pPr marL="2743200" lvl="6" indent="0" algn="ctr">
              <a:buNone/>
            </a:lvl7pPr>
            <a:lvl8pPr marL="3200400" lvl="7" indent="0" algn="ctr">
              <a:buNone/>
            </a:lvl8pPr>
            <a:lvl9pPr marL="3657600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11484A87-50AD-4B79-A3C7-C417EE16EDB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D89955F-190E-498C-AC5E-75ECF52E8F3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4E77EB7-F2A0-46CA-A721-46FCA8021F8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7251700" y="161925"/>
            <a:ext cx="1614488" cy="347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395288" y="631825"/>
            <a:ext cx="84597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1113" y="4875213"/>
            <a:ext cx="9144000" cy="254000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66F0598-21B1-4440-AE75-4815C1DC4EC5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3" y="4687888"/>
            <a:ext cx="9144000" cy="446087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2681288" y="315913"/>
            <a:ext cx="3781425" cy="9525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A2EC84F-588A-46AD-BE8D-B7C706380F82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8"/>
            <a:ext cx="7772400" cy="112553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457200" lvl="1" indent="0">
              <a:buNone/>
              <a:defRPr sz="1800"/>
            </a:lvl2pPr>
            <a:lvl3pPr marL="914400" lvl="2" indent="0">
              <a:buNone/>
              <a:defRPr sz="1600"/>
            </a:lvl3pPr>
            <a:lvl4pPr marL="1371600" lvl="3" indent="0">
              <a:buNone/>
              <a:defRPr sz="1400"/>
            </a:lvl4pPr>
            <a:lvl5pPr marL="1828800" lvl="4" indent="0">
              <a:buNone/>
              <a:defRPr sz="1400"/>
            </a:lvl5pPr>
            <a:lvl6pPr marL="2286000" lvl="5" indent="0">
              <a:buNone/>
              <a:defRPr sz="1400"/>
            </a:lvl6pPr>
            <a:lvl7pPr marL="2743200" lvl="6" indent="0">
              <a:buNone/>
              <a:defRPr sz="1400"/>
            </a:lvl7pPr>
            <a:lvl8pPr marL="3200400" lvl="7" indent="0">
              <a:buNone/>
              <a:defRPr sz="1400"/>
            </a:lvl8pPr>
            <a:lvl9pPr marL="3657600" lvl="8" indent="0">
              <a:buNone/>
              <a:defRPr sz="14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9AA898CA-9DC4-4DEB-987F-5794FE28A27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9A644E26-11CA-4390-8B0D-33A4D45FDBC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15371423-9E31-436C-88EE-BB1FBC6D8B7B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63B2B1BF-F1CD-45C9-8721-A997A2366572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43EB20AC-6F21-4545-A41F-17C9031D615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823B0D69-AB24-44A5-A7EA-D7191C8AB2A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5048250"/>
            <a:ext cx="9144000" cy="95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254000"/>
            <a:ext cx="9144000" cy="149383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54000"/>
            <a:ext cx="9144000" cy="11176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066925"/>
            <a:ext cx="9144000" cy="149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8477250" y="4881563"/>
            <a:ext cx="388938" cy="138112"/>
          </a:xfrm>
        </p:spPr>
        <p:txBody>
          <a:bodyPr lIns="0" tIns="0" rIns="0" bIns="0" anchor="t"/>
          <a:lstStyle>
            <a:lvl1pPr lvl="0" algn="ctr">
              <a:defRPr sz="900">
                <a:solidFill>
                  <a:srgbClr val="404040"/>
                </a:solidFill>
              </a:defRPr>
            </a:lvl1pPr>
          </a:lstStyle>
          <a:p>
            <a:fld id="{EACA589E-567E-49C4-8261-CB6A4823C55A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291108" y="1284089"/>
            <a:ext cx="8565747" cy="3449836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090613" y="4795838"/>
            <a:ext cx="3307556" cy="219075"/>
          </a:xfrm>
        </p:spPr>
        <p:txBody>
          <a:bodyPr>
            <a:normAutofit/>
          </a:bodyPr>
          <a:lstStyle>
            <a:lvl1pPr lvl="0">
              <a:defRPr sz="713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1598614"/>
            <a:ext cx="7772400" cy="1101725"/>
          </a:xfrm>
        </p:spPr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lvl="0" indent="0" algn="ctr">
              <a:buNone/>
            </a:lvl1pPr>
            <a:lvl2pPr marL="609585" lvl="1" indent="0" algn="ctr">
              <a:buNone/>
            </a:lvl2pPr>
            <a:lvl3pPr marL="1219170" lvl="2" indent="0" algn="ctr">
              <a:buNone/>
            </a:lvl3pPr>
            <a:lvl4pPr marL="1828754" lvl="3" indent="0" algn="ctr">
              <a:buNone/>
            </a:lvl4pPr>
            <a:lvl5pPr marL="2438339" lvl="4" indent="0" algn="ctr">
              <a:buNone/>
            </a:lvl5pPr>
            <a:lvl6pPr marL="3047924" lvl="5" indent="0" algn="ctr">
              <a:buNone/>
            </a:lvl6pPr>
            <a:lvl7pPr marL="3657509" lvl="6" indent="0" algn="ctr">
              <a:buNone/>
            </a:lvl7pPr>
            <a:lvl8pPr marL="4267093" lvl="7" indent="0" algn="ctr">
              <a:buNone/>
            </a:lvl8pPr>
            <a:lvl9pPr marL="4876678" lvl="8" indent="0" algn="ctr">
              <a:buNone/>
            </a:lvl9pPr>
          </a:lstStyle>
          <a:p>
            <a:r>
              <a:rPr lang="zh-CN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AE1C8ADA-986C-4CD0-8B07-7B4FAC0DDF0A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0569AF65-7210-48C0-9D6F-4ED9578326A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3305175"/>
            <a:ext cx="7772400" cy="1022350"/>
          </a:xfrm>
        </p:spPr>
        <p:txBody>
          <a:bodyPr anchor="t"/>
          <a:lstStyle>
            <a:lvl1pPr lvl="0" algn="l">
              <a:defRPr sz="4000" b="1"/>
            </a:lvl1pPr>
          </a:lstStyle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179639"/>
            <a:ext cx="7772400" cy="1125537"/>
          </a:xfrm>
        </p:spPr>
        <p:txBody>
          <a:bodyPr anchor="b"/>
          <a:lstStyle>
            <a:lvl1pPr marL="0" lvl="0" indent="0">
              <a:buNone/>
              <a:defRPr sz="2000"/>
            </a:lvl1pPr>
            <a:lvl2pPr marL="609585" lvl="1" indent="0">
              <a:buNone/>
              <a:defRPr sz="1800"/>
            </a:lvl2pPr>
            <a:lvl3pPr marL="1219170" lvl="2" indent="0">
              <a:buNone/>
              <a:defRPr sz="1600"/>
            </a:lvl3pPr>
            <a:lvl4pPr marL="1828754" lvl="3" indent="0">
              <a:buNone/>
              <a:defRPr sz="1400"/>
            </a:lvl4pPr>
            <a:lvl5pPr marL="2438339" lvl="4" indent="0">
              <a:buNone/>
              <a:defRPr sz="1400"/>
            </a:lvl5pPr>
            <a:lvl6pPr marL="3047924" lvl="5" indent="0">
              <a:buNone/>
              <a:defRPr sz="1400"/>
            </a:lvl6pPr>
            <a:lvl7pPr marL="3657509" lvl="6" indent="0">
              <a:buNone/>
              <a:defRPr sz="1400"/>
            </a:lvl7pPr>
            <a:lvl8pPr marL="4267093" lvl="7" indent="0">
              <a:buNone/>
              <a:defRPr sz="1400"/>
            </a:lvl8pPr>
            <a:lvl9pPr marL="4876678" lvl="8" indent="0">
              <a:buNone/>
              <a:defRPr sz="1400"/>
            </a:lvl9pPr>
          </a:lstStyle>
          <a:p>
            <a:pPr lvl="0"/>
            <a:r>
              <a:rPr lang="zh-CN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DB2A9E76-B0EF-4942-AF63-EC4240A249C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>
          <a:xfrm>
            <a:off x="7251700" y="161925"/>
            <a:ext cx="1614488" cy="347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395288" y="631825"/>
            <a:ext cx="84597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1113" y="4875213"/>
            <a:ext cx="9144000" cy="254000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F56F47AF-6E9B-44E0-8B3C-C99367D8557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7251700" y="161926"/>
            <a:ext cx="1614488" cy="34766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" name="直接连接符 2"/>
          <p:cNvCxnSpPr/>
          <p:nvPr/>
        </p:nvCxnSpPr>
        <p:spPr>
          <a:xfrm>
            <a:off x="395288" y="631825"/>
            <a:ext cx="8459787" cy="0"/>
          </a:xfrm>
          <a:prstGeom prst="line">
            <a:avLst/>
          </a:prstGeom>
          <a:ln w="12700">
            <a:solidFill>
              <a:schemeClr val="accent2">
                <a:lumMod val="75000"/>
              </a:schemeClr>
            </a:solidFill>
            <a:prstDash val="solid"/>
          </a:ln>
        </p:spPr>
      </p:cxnSp>
      <p:sp>
        <p:nvSpPr>
          <p:cNvPr id="4" name="矩形 3"/>
          <p:cNvSpPr/>
          <p:nvPr/>
        </p:nvSpPr>
        <p:spPr>
          <a:xfrm>
            <a:off x="11113" y="4875213"/>
            <a:ext cx="9144000" cy="254000"/>
          </a:xfrm>
          <a:prstGeom prst="rect">
            <a:avLst/>
          </a:prstGeom>
          <a:solidFill>
            <a:srgbClr val="C00000"/>
          </a:solidFill>
          <a:ln w="25400">
            <a:solidFill>
              <a:srgbClr val="C00000"/>
            </a:solidFill>
            <a:prstDash val="solid"/>
          </a:ln>
        </p:spPr>
        <p:txBody>
          <a:bodyPr anchor="ctr"/>
          <a:lstStyle/>
          <a:p>
            <a:pPr algn="ctr"/>
            <a:endParaRPr lang="zh-CN" sz="1800">
              <a:solidFill>
                <a:schemeClr val="lt1"/>
              </a:solidFill>
            </a:endParaRP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idx="12"/>
          </p:nvPr>
        </p:nvSpPr>
        <p:spPr/>
        <p:txBody>
          <a:bodyPr/>
          <a:lstStyle/>
          <a:p>
            <a:fld id="{717E04D5-9CCC-4B4A-819A-E85D3819BE7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3" y="4687888"/>
            <a:ext cx="9144000" cy="446087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 sz="1800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/>
        </p:nvPicPr>
        <p:blipFill>
          <a:blip r:embed="rId2"/>
          <a:srcRect t="4836" b="29471"/>
          <a:stretch/>
        </p:blipFill>
        <p:spPr>
          <a:xfrm>
            <a:off x="2681288" y="315913"/>
            <a:ext cx="3781425" cy="9525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19FC0DCD-6495-4C19-9764-D98D8DA4A9DD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6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4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9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6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38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6" y="598489"/>
            <a:ext cx="8353425" cy="407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2" indent="-342892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4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19CE01A9-8458-46EC-B416-1AC5D0886737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6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4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9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6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38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6" y="598489"/>
            <a:ext cx="8353425" cy="407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2" indent="-342892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4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DD7966A8-8BEB-4A6F-9BE7-DA30B1191586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6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4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9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6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38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6" y="598489"/>
            <a:ext cx="8353425" cy="407323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892" indent="-342892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4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61AD6A95-45B5-42CF-B13C-7B8CA6B10B7D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6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4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9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6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38581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4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E0115C96-B7F2-4EC9-A9A0-38E758E649D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2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6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4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9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 sz="1800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/>
        </p:nvPicPr>
        <p:blipFill>
          <a:blip r:embed="rId2"/>
          <a:stretch/>
        </p:blipFill>
        <p:spPr>
          <a:xfrm>
            <a:off x="6689726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图片 12"/>
          <p:cNvPicPr>
            <a:picLocks noChangeAspect="1" noChangeArrowheads="1"/>
          </p:cNvPicPr>
          <p:nvPr/>
        </p:nvPicPr>
        <p:blipFill>
          <a:blip r:embed="rId3"/>
          <a:srcRect t="4836" b="45502"/>
          <a:stretch/>
        </p:blipFill>
        <p:spPr>
          <a:xfrm>
            <a:off x="6659564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3FC4E793-5685-40B3-81CC-4A8DE5B11FDE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2_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3"/>
          <p:cNvSpPr/>
          <p:nvPr/>
        </p:nvSpPr>
        <p:spPr>
          <a:xfrm>
            <a:off x="0" y="5048250"/>
            <a:ext cx="9144000" cy="95250"/>
          </a:xfrm>
          <a:prstGeom prst="rect">
            <a:avLst/>
          </a:prstGeom>
          <a:solidFill>
            <a:schemeClr val="tx2">
              <a:lumMod val="75000"/>
            </a:schemeClr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sz="1800">
              <a:solidFill>
                <a:schemeClr val="lt1"/>
              </a:solidFill>
            </a:endParaRPr>
          </a:p>
        </p:txBody>
      </p:sp>
      <p:sp>
        <p:nvSpPr>
          <p:cNvPr id="3" name="직사각형 3"/>
          <p:cNvSpPr/>
          <p:nvPr/>
        </p:nvSpPr>
        <p:spPr>
          <a:xfrm>
            <a:off x="0" y="-254000"/>
            <a:ext cx="9144000" cy="1493838"/>
          </a:xfrm>
          <a:prstGeom prst="rect">
            <a:avLst/>
          </a:prstGeom>
          <a:solidFill>
            <a:srgbClr val="1E242E"/>
          </a:solidFill>
          <a:ln>
            <a:noFill/>
          </a:ln>
        </p:spPr>
        <p:txBody>
          <a:bodyPr anchor="ctr"/>
          <a:lstStyle/>
          <a:p>
            <a:pPr algn="ctr">
              <a:buFontTx/>
              <a:buNone/>
            </a:pPr>
            <a:endParaRPr lang="ko-KR" sz="1800">
              <a:solidFill>
                <a:schemeClr val="lt1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-254000"/>
            <a:ext cx="9144000" cy="1117600"/>
          </a:xfrm>
          <a:prstGeom prst="rect">
            <a:avLst/>
          </a:prstGeom>
          <a:solidFill>
            <a:srgbClr val="333F50"/>
          </a:solidFill>
          <a:ln>
            <a:noFill/>
          </a:ln>
          <a:effectLst>
            <a:outerShdw blurRad="127000" dist="127000" dir="5400000" algn="t" rotWithShape="0">
              <a:srgbClr val="000000">
                <a:alpha val="40000"/>
              </a:srgbClr>
            </a:outerShdw>
          </a:effectLst>
        </p:spPr>
        <p:txBody>
          <a:bodyPr anchor="ctr"/>
          <a:lstStyle/>
          <a:p>
            <a:pPr algn="ctr">
              <a:buFontTx/>
              <a:buNone/>
            </a:pPr>
            <a:endParaRPr lang="ko-KR" sz="1800">
              <a:solidFill>
                <a:schemeClr val="lt1"/>
              </a:solidFill>
            </a:endParaRPr>
          </a:p>
        </p:txBody>
      </p:sp>
      <p:pic>
        <p:nvPicPr>
          <p:cNvPr id="5" name="Picture 5"/>
          <p:cNvPicPr>
            <a:picLocks noChangeAspect="1" noChangeArrowheads="1"/>
          </p:cNvPicPr>
          <p:nvPr/>
        </p:nvPicPr>
        <p:blipFill>
          <a:blip r:embed="rId2"/>
          <a:srcRect t="70982"/>
          <a:stretch/>
        </p:blipFill>
        <p:spPr>
          <a:xfrm>
            <a:off x="0" y="2066925"/>
            <a:ext cx="9144000" cy="1493838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Slide Number Placeholder 5"/>
          <p:cNvSpPr>
            <a:spLocks noGrp="1"/>
          </p:cNvSpPr>
          <p:nvPr>
            <p:ph type="sldNum" idx="10"/>
          </p:nvPr>
        </p:nvSpPr>
        <p:spPr>
          <a:xfrm>
            <a:off x="8477250" y="4881563"/>
            <a:ext cx="388938" cy="138112"/>
          </a:xfrm>
        </p:spPr>
        <p:txBody>
          <a:bodyPr lIns="0" tIns="0" rIns="0" bIns="0" anchor="t"/>
          <a:lstStyle>
            <a:lvl1pPr lvl="0" algn="ctr">
              <a:defRPr sz="900">
                <a:solidFill>
                  <a:srgbClr val="404040"/>
                </a:solidFill>
              </a:defRPr>
            </a:lvl1pPr>
          </a:lstStyle>
          <a:p>
            <a:fld id="{38972883-C56B-4905-BF1E-3D6412BEFE4F}" type="slidenum">
              <a:rPr lang="ko-KR"/>
              <a:t>‹#›</a:t>
            </a:fld>
            <a:endParaRPr lang="ko-KR"/>
          </a:p>
        </p:txBody>
      </p:sp>
      <p:sp>
        <p:nvSpPr>
          <p:cNvPr id="7" name="日期占位符 1"/>
          <p:cNvSpPr>
            <a:spLocks noGrp="1"/>
          </p:cNvSpPr>
          <p:nvPr>
            <p:ph type="dt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8" name="页脚占位符 2"/>
          <p:cNvSpPr>
            <a:spLocks noGrp="1"/>
          </p:cNvSpPr>
          <p:nvPr>
            <p:ph type="ftr" idx="12"/>
          </p:nvPr>
        </p:nvSpPr>
        <p:spPr/>
        <p:txBody>
          <a:bodyPr/>
          <a:lstStyle/>
          <a:p>
            <a:endParaRPr lang="zh-CN"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291109" y="1284089"/>
            <a:ext cx="8565747" cy="3449836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090613" y="4795838"/>
            <a:ext cx="3307556" cy="219075"/>
          </a:xfrm>
        </p:spPr>
        <p:txBody>
          <a:bodyPr>
            <a:normAutofit/>
          </a:bodyPr>
          <a:lstStyle>
            <a:lvl1pPr lvl="0">
              <a:defRPr sz="713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Line 4"/>
          <p:cNvSpPr/>
          <p:nvPr/>
        </p:nvSpPr>
        <p:spPr>
          <a:xfrm flipV="1">
            <a:off x="274638" y="458152"/>
            <a:ext cx="8594725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  <p:pic>
        <p:nvPicPr>
          <p:cNvPr id="3075" name="Picture 6"/>
          <p:cNvPicPr>
            <a:picLocks noChangeAspect="1"/>
          </p:cNvPicPr>
          <p:nvPr/>
        </p:nvPicPr>
        <p:blipFill>
          <a:blip r:embed="rId2"/>
          <a:stretch/>
        </p:blipFill>
        <p:spPr>
          <a:xfrm>
            <a:off x="7118350" y="63513"/>
            <a:ext cx="1779588" cy="3940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6" name="Picture 2"/>
          <p:cNvPicPr>
            <a:picLocks noChangeAspect="1"/>
          </p:cNvPicPr>
          <p:nvPr/>
        </p:nvPicPr>
        <p:blipFill>
          <a:blip r:embed="rId3"/>
          <a:srcRect t="13902" b="15382"/>
          <a:stretch/>
        </p:blipFill>
        <p:spPr>
          <a:xfrm>
            <a:off x="0" y="2903935"/>
            <a:ext cx="8807450" cy="1701403"/>
          </a:xfrm>
          <a:prstGeom prst="rect">
            <a:avLst/>
          </a:prstGeom>
          <a:noFill/>
          <a:ln>
            <a:noFill/>
          </a:ln>
        </p:spPr>
      </p:pic>
      <p:sp>
        <p:nvSpPr>
          <p:cNvPr id="12390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55270" y="629365"/>
            <a:ext cx="7772400" cy="1102519"/>
          </a:xfrm>
        </p:spPr>
        <p:txBody>
          <a:bodyPr/>
          <a:lstStyle>
            <a:lvl1pPr lvl="0">
              <a:defRPr sz="2700"/>
            </a:lvl1pPr>
          </a:lstStyle>
          <a:p>
            <a:r>
              <a:rPr lang="en-US" strike="noStrike"/>
              <a:t>Click to edit Master title style</a:t>
            </a:r>
          </a:p>
        </p:txBody>
      </p:sp>
      <p:sp>
        <p:nvSpPr>
          <p:cNvPr id="12390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684213" y="2409825"/>
            <a:ext cx="7775575" cy="540544"/>
          </a:xfrm>
        </p:spPr>
        <p:txBody>
          <a:bodyPr/>
          <a:lstStyle>
            <a:lvl1pPr marL="0" lvl="0" indent="0">
              <a:buFont typeface="Wingdings" charset="2"/>
              <a:buNone/>
            </a:lvl1pPr>
          </a:lstStyle>
          <a:p>
            <a:r>
              <a:rPr lang="en-US" strike="noStrike"/>
              <a:t>Click to edit Master subtitle style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11113" y="4687888"/>
            <a:ext cx="9144000" cy="446087"/>
          </a:xfrm>
          <a:prstGeom prst="rect">
            <a:avLst/>
          </a:prstGeom>
          <a:pattFill prst="dkHorz">
            <a:fgClr>
              <a:srgbClr val="891321"/>
            </a:fgClr>
            <a:bgClr>
              <a:schemeClr val="bg1"/>
            </a:bgClr>
          </a:pattFill>
          <a:ln>
            <a:noFill/>
          </a:ln>
        </p:spPr>
        <p:txBody>
          <a:bodyPr anchor="ctr"/>
          <a:lstStyle/>
          <a:p>
            <a:pPr algn="ctr"/>
            <a:endParaRPr lang="zh-CN">
              <a:solidFill>
                <a:srgbClr val="C00000"/>
              </a:solidFill>
            </a:endParaRPr>
          </a:p>
        </p:txBody>
      </p:sp>
      <p:pic>
        <p:nvPicPr>
          <p:cNvPr id="3" name="图片 7"/>
          <p:cNvPicPr>
            <a:picLocks noChangeAspect="1" noChangeArrowheads="1"/>
          </p:cNvPicPr>
          <p:nvPr userDrawn="1"/>
        </p:nvPicPr>
        <p:blipFill>
          <a:blip r:embed="rId2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29471"/>
          <a:stretch>
            <a:fillRect/>
          </a:stretch>
        </p:blipFill>
        <p:spPr>
          <a:xfrm>
            <a:off x="2681288" y="315913"/>
            <a:ext cx="3781425" cy="952500"/>
          </a:xfrm>
          <a:prstGeom prst="rect">
            <a:avLst/>
          </a:prstGeom>
          <a:solidFill>
            <a:srgbClr val="8A1520"/>
          </a:solidFill>
          <a:ln>
            <a:noFill/>
          </a:ln>
        </p:spPr>
      </p:pic>
      <p:sp>
        <p:nvSpPr>
          <p:cNvPr id="4" name="日期占位符 2"/>
          <p:cNvSpPr>
            <a:spLocks noGrp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5" name="页脚占位符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6" name="灯片编号占位符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4707B3C6-01FB-418A-A503-30BBA367DFC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182563" y="1021080"/>
            <a:ext cx="8686800" cy="3368278"/>
          </a:xfrm>
        </p:spPr>
        <p:txBody>
          <a:bodyPr vert="horz" wrap="square" lIns="91440" tIns="45720" rIns="91440" bIns="45720" numCol="1" anchor="t" anchorCtr="0"/>
          <a:lstStyle/>
          <a:p>
            <a:pPr marL="173355" lvl="0" indent="-173355" algn="l" defTabSz="914400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60000"/>
              <a:buFont typeface="Wingdings" charset="2"/>
              <a:buChar char="n"/>
            </a:pPr>
            <a:endParaRPr lang="zh-CN" sz="1200" b="0" i="0" u="none" strike="noStrike" kern="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sp>
        <p:nvSpPr>
          <p:cNvPr id="9" name="燕尾形 5"/>
          <p:cNvSpPr/>
          <p:nvPr/>
        </p:nvSpPr>
        <p:spPr>
          <a:xfrm>
            <a:off x="285274" y="65246"/>
            <a:ext cx="3840956" cy="313372"/>
          </a:xfrm>
          <a:prstGeom prst="chevron">
            <a:avLst/>
          </a:prstGeom>
          <a:solidFill>
            <a:srgbClr val="009259"/>
          </a:solidFill>
          <a:ln>
            <a:noFill/>
          </a:ln>
        </p:spPr>
        <p:txBody>
          <a:bodyPr vert="horz" wrap="square" numCol="1" spcCol="0" anchor="ctr" anchorCtr="0"/>
          <a:lstStyle>
            <a:lvl1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1pPr>
            <a:lvl2pPr marL="455930" lvl="1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2pPr>
            <a:lvl3pPr marL="913130" lvl="2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3pPr>
            <a:lvl4pPr marL="1370330" lvl="3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4pPr>
            <a:lvl5pPr marL="1827530" lvl="4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5pPr>
            <a:lvl6pPr marL="2286000" lvl="5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6pPr>
            <a:lvl7pPr marL="2743200" lvl="6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7pPr>
            <a:lvl8pPr marL="3200400" lvl="7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8pPr>
            <a:lvl9pPr marL="3657600" lvl="8" indent="127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None/>
              <a:defRPr sz="1350" b="0" i="0" u="none" kern="1200" baseline="0">
                <a:solidFill>
                  <a:schemeClr val="lt1"/>
                </a:solidFill>
                <a:latin typeface="Arial"/>
                <a:ea typeface="宋体"/>
              </a:defRPr>
            </a:lvl9pPr>
          </a:lstStyle>
          <a:p>
            <a:endParaRPr lang="en-US" sz="1200" b="1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535780" y="91172"/>
            <a:ext cx="1821656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defTabSz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tabLst/>
            </a:pPr>
            <a:r>
              <a:rPr lang="zh-CN" sz="1350">
                <a:latin typeface="OPPOSans B"/>
                <a:ea typeface="OPPOSans B"/>
              </a:rPr>
              <a:t>联合实验室进展</a:t>
            </a:r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ontent Page B 内容页2拦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13" name="文本占位符 12"/>
          <p:cNvSpPr>
            <a:spLocks noGrp="1"/>
          </p:cNvSpPr>
          <p:nvPr>
            <p:ph type="body" idx="12"/>
          </p:nvPr>
        </p:nvSpPr>
        <p:spPr>
          <a:xfrm>
            <a:off x="291108" y="1284089"/>
            <a:ext cx="8565747" cy="3449836"/>
          </a:xfrm>
        </p:spPr>
        <p:txBody>
          <a:bodyPr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二级</a:t>
            </a:r>
          </a:p>
          <a:p>
            <a:pPr lvl="2"/>
            <a:r>
              <a:rPr lang="zh-CN"/>
              <a:t>三级</a:t>
            </a:r>
          </a:p>
          <a:p>
            <a:pPr lvl="3"/>
            <a:r>
              <a:rPr lang="zh-CN"/>
              <a:t>四级</a:t>
            </a:r>
          </a:p>
          <a:p>
            <a:pPr lvl="4"/>
            <a:r>
              <a:rPr lang="zh-CN"/>
              <a:t>五级</a:t>
            </a:r>
          </a:p>
        </p:txBody>
      </p:sp>
      <p:sp>
        <p:nvSpPr>
          <p:cNvPr id="9" name="文本占位符 8"/>
          <p:cNvSpPr>
            <a:spLocks noGrp="1"/>
          </p:cNvSpPr>
          <p:nvPr>
            <p:ph type="body" idx="14" hasCustomPrompt="1"/>
          </p:nvPr>
        </p:nvSpPr>
        <p:spPr>
          <a:xfrm>
            <a:off x="1090612" y="4795838"/>
            <a:ext cx="3307556" cy="219075"/>
          </a:xfrm>
        </p:spPr>
        <p:txBody>
          <a:bodyPr>
            <a:normAutofit/>
          </a:bodyPr>
          <a:lstStyle>
            <a:lvl1pPr lvl="0">
              <a:defRPr sz="712" b="0" i="0">
                <a:solidFill>
                  <a:schemeClr val="accent2">
                    <a:lumMod val="75000"/>
                  </a:schemeClr>
                </a:solidFill>
                <a:latin typeface="OPPOSans-S"/>
                <a:ea typeface="OPPOSans-S"/>
              </a:defRPr>
            </a:lvl1pPr>
          </a:lstStyle>
          <a:p>
            <a:r>
              <a:rPr lang="zh-CN"/>
              <a:t>单击此处加入汇报标题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昨天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A7421A49-5667-41F8-BE17-1B845396D5DB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今天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02386B43-1405-4E8E-813D-472D21B2C6EF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1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sp>
        <p:nvSpPr>
          <p:cNvPr id="8" name="矩形 7"/>
          <p:cNvSpPr/>
          <p:nvPr/>
        </p:nvSpPr>
        <p:spPr>
          <a:xfrm>
            <a:off x="441325" y="598488"/>
            <a:ext cx="8353425" cy="43021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 algn="just">
              <a:lnSpc>
                <a:spcPct val="120000"/>
              </a:lnSpc>
              <a:spcAft>
                <a:spcPts val="0"/>
              </a:spcAft>
              <a:buFont typeface="Wingdings" charset="2"/>
              <a:buChar char="n"/>
            </a:pPr>
            <a:r>
              <a:rPr lang="zh-CN" sz="2000" b="1" kern="100">
                <a:solidFill>
                  <a:schemeClr val="accent1">
                    <a:lumMod val="50000"/>
                  </a:schemeClr>
                </a:solidFill>
                <a:latin typeface="微软雅黑"/>
                <a:ea typeface="微软雅黑"/>
              </a:rPr>
              <a:t>哈工大的</a:t>
            </a:r>
            <a:r>
              <a:rPr lang="zh-CN" sz="2000" b="1" kern="100">
                <a:solidFill>
                  <a:srgbClr val="C00000"/>
                </a:solidFill>
                <a:latin typeface="微软雅黑"/>
                <a:ea typeface="微软雅黑"/>
              </a:rPr>
              <a:t>明天</a:t>
            </a:r>
            <a:endParaRPr lang="en-US" sz="2000" b="1" kern="100">
              <a:solidFill>
                <a:srgbClr val="C00000"/>
              </a:solidFill>
              <a:latin typeface="微软雅黑"/>
              <a:ea typeface="微软雅黑"/>
            </a:endParaRPr>
          </a:p>
        </p:txBody>
      </p:sp>
      <p:pic>
        <p:nvPicPr>
          <p:cNvPr id="9" name="图片 14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2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6183FDC7-D04F-4C48-ADCE-652D6AA1EF83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7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0" y="4905375"/>
            <a:ext cx="9144000" cy="238125"/>
          </a:xfrm>
          <a:prstGeom prst="rect">
            <a:avLst/>
          </a:prstGeom>
          <a:pattFill prst="dkHorz">
            <a:fgClr>
              <a:srgbClr val="8A1520"/>
            </a:fgClr>
            <a:bgClr>
              <a:schemeClr val="bg1"/>
            </a:bgClr>
          </a:patt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6659563" y="4749800"/>
            <a:ext cx="2484437" cy="395288"/>
          </a:xfrm>
          <a:prstGeom prst="rect">
            <a:avLst/>
          </a:prstGeom>
          <a:solidFill>
            <a:srgbClr val="8A1520"/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cxnSp>
        <p:nvCxnSpPr>
          <p:cNvPr id="4" name="直接连接符 3"/>
          <p:cNvCxnSpPr/>
          <p:nvPr/>
        </p:nvCxnSpPr>
        <p:spPr>
          <a:xfrm>
            <a:off x="0" y="595313"/>
            <a:ext cx="9144000" cy="0"/>
          </a:xfrm>
          <a:prstGeom prst="line">
            <a:avLst/>
          </a:prstGeom>
          <a:ln w="9525">
            <a:solidFill>
              <a:srgbClr val="8A1520"/>
            </a:solidFill>
            <a:prstDash val="solid"/>
          </a:ln>
        </p:spPr>
      </p:cxnSp>
      <p:sp>
        <p:nvSpPr>
          <p:cNvPr id="5" name="流程图: 手动操作 4"/>
          <p:cNvSpPr/>
          <p:nvPr/>
        </p:nvSpPr>
        <p:spPr>
          <a:xfrm rot="10800000">
            <a:off x="6084888" y="4749800"/>
            <a:ext cx="2479675" cy="395288"/>
          </a:xfrm>
          <a:prstGeom prst="flowChartManualOperation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txBody>
          <a:bodyPr/>
          <a:lstStyle/>
          <a:p>
            <a:endParaRPr lang="zh-CN">
              <a:solidFill>
                <a:schemeClr val="tx1"/>
              </a:solidFill>
              <a:latin typeface="Arial"/>
            </a:endParaRPr>
          </a:p>
        </p:txBody>
      </p:sp>
      <p:pic>
        <p:nvPicPr>
          <p:cNvPr id="6" name="图片 10"/>
          <p:cNvPicPr>
            <a:picLocks noChangeAspect="1" noChangeArrowheads="1"/>
          </p:cNvPicPr>
          <p:nvPr userDrawn="1"/>
        </p:nvPicPr>
        <p:blipFill>
          <a:blip r:embed="rId2" cstate="print">
            <a:lum bright="70000" contrast="-70000"/>
          </a:blip>
          <a:srcRect/>
          <a:stretch>
            <a:fillRect/>
          </a:stretch>
        </p:blipFill>
        <p:spPr>
          <a:xfrm>
            <a:off x="6689725" y="4778375"/>
            <a:ext cx="1266825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矩形 10"/>
          <p:cNvSpPr>
            <a:spLocks noChangeArrowheads="1"/>
          </p:cNvSpPr>
          <p:nvPr/>
        </p:nvSpPr>
        <p:spPr>
          <a:xfrm>
            <a:off x="439738" y="109538"/>
            <a:ext cx="6796087" cy="461962"/>
          </a:xfrm>
          <a:prstGeom prst="rect">
            <a:avLst/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1. </a:t>
            </a:r>
            <a:r>
              <a:rPr lang="zh-CN" sz="2400" b="1">
                <a:solidFill>
                  <a:srgbClr val="C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微软雅黑"/>
                <a:ea typeface="微软雅黑"/>
              </a:rPr>
              <a:t>为什么选择哈工大</a:t>
            </a:r>
          </a:p>
        </p:txBody>
      </p:sp>
      <p:pic>
        <p:nvPicPr>
          <p:cNvPr id="8" name="图片 12"/>
          <p:cNvPicPr>
            <a:picLocks noChangeAspect="1" noChangeArrowheads="1"/>
          </p:cNvPicPr>
          <p:nvPr userDrawn="1"/>
        </p:nvPicPr>
        <p:blipFill>
          <a:blip r:embed="rId3" cstate="print">
            <a:clrChange>
              <a:clrFrom>
                <a:srgbClr val="8A1025"/>
              </a:clrFrom>
              <a:clrTo>
                <a:srgbClr val="8A1025">
                  <a:alpha val="0"/>
                </a:srgbClr>
              </a:clrTo>
            </a:clrChange>
          </a:blip>
          <a:srcRect t="4836" b="45502"/>
          <a:stretch>
            <a:fillRect/>
          </a:stretch>
        </p:blipFill>
        <p:spPr>
          <a:xfrm>
            <a:off x="6659563" y="301625"/>
            <a:ext cx="2268537" cy="43180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日期占位符 3"/>
          <p:cNvSpPr>
            <a:spLocks noGrp="1" noChangeArrowheads="1"/>
          </p:cNvSpPr>
          <p:nvPr>
            <p:ph type="dt" idx="10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0" name="页脚占位符 4"/>
          <p:cNvSpPr>
            <a:spLocks noGrp="1" noChangeArrowheads="1"/>
          </p:cNvSpPr>
          <p:nvPr>
            <p:ph type="ftr" idx="11"/>
          </p:nvPr>
        </p:nvSpPr>
        <p:spPr/>
        <p:txBody>
          <a:bodyPr/>
          <a:lstStyle/>
          <a:p>
            <a:endParaRPr lang="zh-CN"/>
          </a:p>
        </p:txBody>
      </p:sp>
      <p:sp>
        <p:nvSpPr>
          <p:cNvPr id="11" name="灯片编号占位符 5"/>
          <p:cNvSpPr>
            <a:spLocks noGrp="1" noChangeArrowheads="1"/>
          </p:cNvSpPr>
          <p:nvPr>
            <p:ph type="sldNum" idx="12"/>
          </p:nvPr>
        </p:nvSpPr>
        <p:spPr>
          <a:xfrm>
            <a:off x="6829425" y="4862513"/>
            <a:ext cx="2133600" cy="274637"/>
          </a:xfrm>
        </p:spPr>
        <p:txBody>
          <a:bodyPr/>
          <a:lstStyle/>
          <a:p>
            <a:fld id="{B7C7ADB0-93AD-4236-858F-3DBD1C0AB6F0}" type="slidenum">
              <a:rPr lang="zh-CN"/>
              <a:t>‹#›</a:t>
            </a:fld>
            <a:endParaRPr lang="zh-CN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4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Relationship Id="rId1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1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image" Target="../media/image10.png"/><Relationship Id="rId5" Type="http://schemas.openxmlformats.org/officeDocument/2006/relationships/theme" Target="../theme/theme5.xml"/><Relationship Id="rId4" Type="http://schemas.openxmlformats.org/officeDocument/2006/relationships/slideLayout" Target="../slideLayouts/slideLayout5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blipFill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200">
                <a:solidFill>
                  <a:srgbClr val="898989"/>
                </a:solidFill>
                <a:latin typeface="Calibri"/>
              </a:defRPr>
            </a:lvl1pPr>
          </a:lstStyle>
          <a:p>
            <a:fld id="{00D68A8B-6C62-432B-A43C-A1BCAB8AA3A8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9pPr>
    </p:titleStyle>
    <p:bodyStyle>
      <a:lvl1pPr marL="342900" lvl="0" indent="-342900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1pPr>
      <a:lvl2pPr marL="742950" lvl="1" indent="-285750" algn="l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Calibri"/>
          <a:ea typeface="宋体"/>
        </a:defRPr>
      </a:lvl2pPr>
      <a:lvl3pPr marL="1143000" lvl="2" indent="-228600" algn="l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/>
          <a:ea typeface="宋体"/>
        </a:defRPr>
      </a:lvl3pPr>
      <a:lvl4pPr marL="1600200" lvl="3" indent="-228600" algn="l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Calibri"/>
          <a:ea typeface="宋体"/>
        </a:defRPr>
      </a:lvl4pPr>
      <a:lvl5pPr marL="2057400" lvl="4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5pPr>
      <a:lvl6pPr marL="2514600" lvl="5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6pPr>
      <a:lvl7pPr marL="2971800" lvl="6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7pPr>
      <a:lvl8pPr marL="3429000" lvl="7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8pPr>
      <a:lvl9pPr marL="3886200" lvl="8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宋体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宋体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宋体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宋体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宋体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宋体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宋体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宋体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200">
                <a:solidFill>
                  <a:srgbClr val="898989"/>
                </a:solidFill>
                <a:latin typeface="Calibri"/>
              </a:defRPr>
            </a:lvl1pPr>
          </a:lstStyle>
          <a:p>
            <a:fld id="{0E0AEE27-7687-463F-8B61-A3B14B0A0B4A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9pPr>
    </p:titleStyle>
    <p:bodyStyle>
      <a:lvl1pPr marL="342900" lvl="0" indent="-342900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1pPr>
      <a:lvl2pPr marL="742950" lvl="1" indent="-285750" algn="l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Calibri"/>
          <a:ea typeface="宋体"/>
        </a:defRPr>
      </a:lvl2pPr>
      <a:lvl3pPr marL="1143000" lvl="2" indent="-228600" algn="l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/>
          <a:ea typeface="宋体"/>
        </a:defRPr>
      </a:lvl3pPr>
      <a:lvl4pPr marL="1600200" lvl="3" indent="-228600" algn="l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Calibri"/>
          <a:ea typeface="宋体"/>
        </a:defRPr>
      </a:lvl4pPr>
      <a:lvl5pPr marL="2057400" lvl="4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5pPr>
      <a:lvl6pPr marL="2514600" lvl="5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6pPr>
      <a:lvl7pPr marL="2971800" lvl="6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7pPr>
      <a:lvl8pPr marL="3429000" lvl="7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8pPr>
      <a:lvl9pPr marL="3886200" lvl="8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宋体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宋体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宋体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宋体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宋体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宋体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宋体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宋体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457200" y="1200150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200">
                <a:solidFill>
                  <a:srgbClr val="898989"/>
                </a:solidFill>
                <a:latin typeface="Calibri"/>
              </a:defRPr>
            </a:lvl1pPr>
          </a:lstStyle>
          <a:p>
            <a:fld id="{46CA1F34-64BF-43C4-8E64-78EC09648AC6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lvl="0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5pPr>
      <a:lvl6pPr marL="457200" lvl="5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6pPr>
      <a:lvl7pPr marL="914400" lvl="6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7pPr>
      <a:lvl8pPr marL="1371600" lvl="7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8pPr>
      <a:lvl9pPr marL="1828800" lvl="8" algn="ctr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/>
          <a:ea typeface="宋体"/>
        </a:defRPr>
      </a:lvl9pPr>
    </p:titleStyle>
    <p:bodyStyle>
      <a:lvl1pPr marL="342900" lvl="0" indent="-342900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1pPr>
      <a:lvl2pPr marL="742950" lvl="1" indent="-285750" algn="l">
        <a:spcBef>
          <a:spcPct val="20000"/>
        </a:spcBef>
        <a:spcAft>
          <a:spcPct val="0"/>
        </a:spcAft>
        <a:buFont typeface="Arial" charset="0"/>
        <a:buChar char="–"/>
        <a:defRPr sz="2800">
          <a:solidFill>
            <a:schemeClr val="tx1"/>
          </a:solidFill>
          <a:latin typeface="Calibri"/>
          <a:ea typeface="宋体"/>
        </a:defRPr>
      </a:lvl2pPr>
      <a:lvl3pPr marL="1143000" lvl="2" indent="-228600" algn="l">
        <a:spcBef>
          <a:spcPct val="20000"/>
        </a:spcBef>
        <a:spcAft>
          <a:spcPct val="0"/>
        </a:spcAft>
        <a:buFont typeface="Arial" charset="0"/>
        <a:buChar char="•"/>
        <a:defRPr sz="2400">
          <a:solidFill>
            <a:schemeClr val="tx1"/>
          </a:solidFill>
          <a:latin typeface="Calibri"/>
          <a:ea typeface="宋体"/>
        </a:defRPr>
      </a:lvl3pPr>
      <a:lvl4pPr marL="1600200" lvl="3" indent="-228600" algn="l">
        <a:spcBef>
          <a:spcPct val="20000"/>
        </a:spcBef>
        <a:spcAft>
          <a:spcPct val="0"/>
        </a:spcAft>
        <a:buFont typeface="Arial" charset="0"/>
        <a:buChar char="–"/>
        <a:defRPr sz="2000">
          <a:solidFill>
            <a:schemeClr val="tx1"/>
          </a:solidFill>
          <a:latin typeface="Calibri"/>
          <a:ea typeface="宋体"/>
        </a:defRPr>
      </a:lvl4pPr>
      <a:lvl5pPr marL="2057400" lvl="4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5pPr>
      <a:lvl6pPr marL="2514600" lvl="5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6pPr>
      <a:lvl7pPr marL="2971800" lvl="6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7pPr>
      <a:lvl8pPr marL="3429000" lvl="7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8pPr>
      <a:lvl9pPr marL="3886200" lvl="8" indent="-228600" algn="l">
        <a:spcBef>
          <a:spcPct val="20000"/>
        </a:spcBef>
        <a:spcAft>
          <a:spcPct val="0"/>
        </a:spcAft>
        <a:buFont typeface="Arial" charset="0"/>
        <a:buChar char="»"/>
        <a:defRPr sz="2000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Calibri"/>
          <a:ea typeface="宋体"/>
        </a:defRPr>
      </a:lvl1pPr>
      <a:lvl2pPr marL="457200" lvl="1" algn="l" defTabSz="914400">
        <a:defRPr sz="1800" kern="1200">
          <a:solidFill>
            <a:schemeClr val="tx1"/>
          </a:solidFill>
          <a:latin typeface="Calibri"/>
          <a:ea typeface="宋体"/>
        </a:defRPr>
      </a:lvl2pPr>
      <a:lvl3pPr marL="914400" lvl="2" algn="l" defTabSz="914400">
        <a:defRPr sz="1800" kern="1200">
          <a:solidFill>
            <a:schemeClr val="tx1"/>
          </a:solidFill>
          <a:latin typeface="Calibri"/>
          <a:ea typeface="宋体"/>
        </a:defRPr>
      </a:lvl3pPr>
      <a:lvl4pPr marL="1371600" lvl="3" algn="l" defTabSz="914400">
        <a:defRPr sz="1800" kern="1200">
          <a:solidFill>
            <a:schemeClr val="tx1"/>
          </a:solidFill>
          <a:latin typeface="Calibri"/>
          <a:ea typeface="宋体"/>
        </a:defRPr>
      </a:lvl4pPr>
      <a:lvl5pPr marL="1828800" lvl="4" algn="l" defTabSz="914400">
        <a:defRPr sz="1800" kern="1200">
          <a:solidFill>
            <a:schemeClr val="tx1"/>
          </a:solidFill>
          <a:latin typeface="Calibri"/>
          <a:ea typeface="宋体"/>
        </a:defRPr>
      </a:lvl5pPr>
      <a:lvl6pPr marL="2286000" lvl="5" algn="l" defTabSz="914400">
        <a:defRPr sz="1800" kern="1200">
          <a:solidFill>
            <a:schemeClr val="tx1"/>
          </a:solidFill>
          <a:latin typeface="Calibri"/>
          <a:ea typeface="宋体"/>
        </a:defRPr>
      </a:lvl6pPr>
      <a:lvl7pPr marL="2743200" lvl="6" algn="l" defTabSz="914400">
        <a:defRPr sz="1800" kern="1200">
          <a:solidFill>
            <a:schemeClr val="tx1"/>
          </a:solidFill>
          <a:latin typeface="Calibri"/>
          <a:ea typeface="宋体"/>
        </a:defRPr>
      </a:lvl7pPr>
      <a:lvl8pPr marL="3200400" lvl="7" algn="l" defTabSz="914400">
        <a:defRPr sz="1800" kern="1200">
          <a:solidFill>
            <a:schemeClr val="tx1"/>
          </a:solidFill>
          <a:latin typeface="Calibri"/>
          <a:ea typeface="宋体"/>
        </a:defRPr>
      </a:lvl8pPr>
      <a:lvl9pPr marL="3657600" lvl="8" algn="l" defTabSz="914400">
        <a:defRPr sz="18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4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>
          <a:xfrm>
            <a:off x="457200" y="206375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/>
          <a:p>
            <a:pPr lvl="0"/>
            <a:r>
              <a:rPr 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9"/>
          </p:nvPr>
        </p:nvSpPr>
        <p:spPr>
          <a:xfrm>
            <a:off x="457200" y="1200151"/>
            <a:ext cx="8229600" cy="33940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 anchorCtr="0"/>
          <a:lstStyle/>
          <a:p>
            <a:pPr lvl="0"/>
            <a:r>
              <a:rPr lang="zh-CN"/>
              <a:t>单击此处编辑母版文本样式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idx="2"/>
          </p:nvPr>
        </p:nvSpPr>
        <p:spPr>
          <a:xfrm>
            <a:off x="457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idx="3"/>
          </p:nvPr>
        </p:nvSpPr>
        <p:spPr>
          <a:xfrm>
            <a:off x="3124200" y="4767263"/>
            <a:ext cx="2895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ctr">
              <a:buFont typeface="Arial" charset="0"/>
              <a:buNone/>
              <a:defRPr sz="1200">
                <a:solidFill>
                  <a:srgbClr val="898989"/>
                </a:solidFill>
                <a:latin typeface="Calibri"/>
                <a:ea typeface="宋体"/>
              </a:defRPr>
            </a:lvl1pPr>
          </a:lstStyle>
          <a:p>
            <a:endParaRPr 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idx="4"/>
          </p:nvPr>
        </p:nvSpPr>
        <p:spPr>
          <a:xfrm>
            <a:off x="6553200" y="4767263"/>
            <a:ext cx="2133600" cy="27463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ctr" anchorCtr="0"/>
          <a:lstStyle>
            <a:lvl1pPr lvl="0" algn="r">
              <a:defRPr sz="1200">
                <a:solidFill>
                  <a:srgbClr val="898989"/>
                </a:solidFill>
                <a:latin typeface="Calibri"/>
              </a:defRPr>
            </a:lvl1pPr>
          </a:lstStyle>
          <a:p>
            <a:fld id="{2B865F8E-C9A6-450B-A9C7-5798BE3FFA29}" type="slidenum">
              <a:rPr lang="zh-CN"/>
              <a:t>‹#›</a:t>
            </a:fld>
            <a:endParaRPr 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</p:sldLayoutIdLst>
  <p:txStyles>
    <p:titleStyle>
      <a:lvl1pPr lvl="0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1pPr>
      <a:lvl2pPr lvl="1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2pPr>
      <a:lvl3pPr lvl="2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3pPr>
      <a:lvl4pPr lvl="3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4pPr>
      <a:lvl5pPr lvl="4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5pPr>
      <a:lvl6pPr marL="609585" lvl="5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6pPr>
      <a:lvl7pPr marL="1219170" lvl="6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7pPr>
      <a:lvl8pPr marL="1828754" lvl="7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8pPr>
      <a:lvl9pPr marL="2438339" lvl="8" algn="ctr">
        <a:spcBef>
          <a:spcPct val="0"/>
        </a:spcBef>
        <a:spcAft>
          <a:spcPct val="0"/>
        </a:spcAft>
        <a:defRPr sz="5867">
          <a:solidFill>
            <a:schemeClr val="tx1"/>
          </a:solidFill>
          <a:latin typeface="Calibri"/>
          <a:ea typeface="宋体"/>
        </a:defRPr>
      </a:lvl9pPr>
    </p:titleStyle>
    <p:bodyStyle>
      <a:lvl1pPr marL="457189" lvl="0" indent="-457189" algn="l">
        <a:spcBef>
          <a:spcPct val="20000"/>
        </a:spcBef>
        <a:spcAft>
          <a:spcPct val="0"/>
        </a:spcAft>
        <a:buFont typeface="Arial" charset="0"/>
        <a:buChar char="•"/>
        <a:defRPr sz="4267">
          <a:solidFill>
            <a:schemeClr val="tx1"/>
          </a:solidFill>
          <a:latin typeface="Calibri"/>
          <a:ea typeface="宋体"/>
        </a:defRPr>
      </a:lvl1pPr>
      <a:lvl2pPr marL="990575" lvl="1" indent="-380990" algn="l">
        <a:spcBef>
          <a:spcPct val="20000"/>
        </a:spcBef>
        <a:spcAft>
          <a:spcPct val="0"/>
        </a:spcAft>
        <a:buFont typeface="Arial" charset="0"/>
        <a:buChar char="–"/>
        <a:defRPr sz="3733">
          <a:solidFill>
            <a:schemeClr val="tx1"/>
          </a:solidFill>
          <a:latin typeface="Calibri"/>
          <a:ea typeface="宋体"/>
        </a:defRPr>
      </a:lvl2pPr>
      <a:lvl3pPr marL="1523962" lvl="2" indent="-304792" algn="l">
        <a:spcBef>
          <a:spcPct val="20000"/>
        </a:spcBef>
        <a:spcAft>
          <a:spcPct val="0"/>
        </a:spcAft>
        <a:buFont typeface="Arial" charset="0"/>
        <a:buChar char="•"/>
        <a:defRPr sz="3200">
          <a:solidFill>
            <a:schemeClr val="tx1"/>
          </a:solidFill>
          <a:latin typeface="Calibri"/>
          <a:ea typeface="宋体"/>
        </a:defRPr>
      </a:lvl3pPr>
      <a:lvl4pPr marL="2133547" lvl="3" indent="-304792" algn="l">
        <a:spcBef>
          <a:spcPct val="20000"/>
        </a:spcBef>
        <a:spcAft>
          <a:spcPct val="0"/>
        </a:spcAft>
        <a:buFont typeface="Arial" charset="0"/>
        <a:buChar char="–"/>
        <a:defRPr sz="2667">
          <a:solidFill>
            <a:schemeClr val="tx1"/>
          </a:solidFill>
          <a:latin typeface="Calibri"/>
          <a:ea typeface="宋体"/>
        </a:defRPr>
      </a:lvl4pPr>
      <a:lvl5pPr marL="2743131" lvl="4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5pPr>
      <a:lvl6pPr marL="3352716" lvl="5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6pPr>
      <a:lvl7pPr marL="3962301" lvl="6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7pPr>
      <a:lvl8pPr marL="4571886" lvl="7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8pPr>
      <a:lvl9pPr marL="5181470" lvl="8" indent="-304792" algn="l">
        <a:spcBef>
          <a:spcPct val="20000"/>
        </a:spcBef>
        <a:spcAft>
          <a:spcPct val="0"/>
        </a:spcAft>
        <a:buFont typeface="Arial" charset="0"/>
        <a:buChar char="»"/>
        <a:defRPr sz="2667">
          <a:solidFill>
            <a:schemeClr val="tx1"/>
          </a:solidFill>
          <a:latin typeface="Calibri"/>
          <a:ea typeface="宋体"/>
        </a:defRPr>
      </a:lvl9pPr>
    </p:bodyStyle>
    <p:otherStyle>
      <a:lvl1pPr marL="0" lvl="0" algn="l" defTabSz="1219170">
        <a:defRPr sz="2400" kern="1200">
          <a:solidFill>
            <a:schemeClr val="tx1"/>
          </a:solidFill>
          <a:latin typeface="Calibri"/>
          <a:ea typeface="宋体"/>
        </a:defRPr>
      </a:lvl1pPr>
      <a:lvl2pPr marL="609585" lvl="1" algn="l" defTabSz="1219170">
        <a:defRPr sz="2400" kern="1200">
          <a:solidFill>
            <a:schemeClr val="tx1"/>
          </a:solidFill>
          <a:latin typeface="Calibri"/>
          <a:ea typeface="宋体"/>
        </a:defRPr>
      </a:lvl2pPr>
      <a:lvl3pPr marL="1219170" lvl="2" algn="l" defTabSz="1219170">
        <a:defRPr sz="2400" kern="1200">
          <a:solidFill>
            <a:schemeClr val="tx1"/>
          </a:solidFill>
          <a:latin typeface="Calibri"/>
          <a:ea typeface="宋体"/>
        </a:defRPr>
      </a:lvl3pPr>
      <a:lvl4pPr marL="1828754" lvl="3" algn="l" defTabSz="1219170">
        <a:defRPr sz="2400" kern="1200">
          <a:solidFill>
            <a:schemeClr val="tx1"/>
          </a:solidFill>
          <a:latin typeface="Calibri"/>
          <a:ea typeface="宋体"/>
        </a:defRPr>
      </a:lvl4pPr>
      <a:lvl5pPr marL="2438339" lvl="4" algn="l" defTabSz="1219170">
        <a:defRPr sz="2400" kern="1200">
          <a:solidFill>
            <a:schemeClr val="tx1"/>
          </a:solidFill>
          <a:latin typeface="Calibri"/>
          <a:ea typeface="宋体"/>
        </a:defRPr>
      </a:lvl5pPr>
      <a:lvl6pPr marL="3047924" lvl="5" algn="l" defTabSz="1219170">
        <a:defRPr sz="2400" kern="1200">
          <a:solidFill>
            <a:schemeClr val="tx1"/>
          </a:solidFill>
          <a:latin typeface="Calibri"/>
          <a:ea typeface="宋体"/>
        </a:defRPr>
      </a:lvl6pPr>
      <a:lvl7pPr marL="3657509" lvl="6" algn="l" defTabSz="1219170">
        <a:defRPr sz="2400" kern="1200">
          <a:solidFill>
            <a:schemeClr val="tx1"/>
          </a:solidFill>
          <a:latin typeface="Calibri"/>
          <a:ea typeface="宋体"/>
        </a:defRPr>
      </a:lvl7pPr>
      <a:lvl8pPr marL="4267093" lvl="7" algn="l" defTabSz="1219170">
        <a:defRPr sz="2400" kern="1200">
          <a:solidFill>
            <a:schemeClr val="tx1"/>
          </a:solidFill>
          <a:latin typeface="Calibri"/>
          <a:ea typeface="宋体"/>
        </a:defRPr>
      </a:lvl8pPr>
      <a:lvl9pPr marL="4876678" lvl="8" algn="l" defTabSz="1219170">
        <a:defRPr sz="2400" kern="1200">
          <a:solidFill>
            <a:schemeClr val="tx1"/>
          </a:solidFill>
          <a:latin typeface="Calibri"/>
          <a:ea typeface="宋体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/>
          </p:cNvSpPr>
          <p:nvPr>
            <p:ph type="title"/>
          </p:nvPr>
        </p:nvSpPr>
        <p:spPr>
          <a:xfrm>
            <a:off x="182563" y="171688"/>
            <a:ext cx="8686800" cy="611981"/>
          </a:xfrm>
          <a:prstGeom prst="rect">
            <a:avLst/>
          </a:prstGeom>
          <a:noFill/>
          <a:ln>
            <a:noFill/>
          </a:ln>
        </p:spPr>
        <p:txBody>
          <a:bodyPr anchor="b"/>
          <a:lstStyle/>
          <a:p>
            <a:pPr lvl="0"/>
            <a:endParaRPr lang="en-US"/>
          </a:p>
        </p:txBody>
      </p:sp>
      <p:sp>
        <p:nvSpPr>
          <p:cNvPr id="1027" name="Rectangle 3"/>
          <p:cNvSpPr>
            <a:spLocks noGrp="1"/>
          </p:cNvSpPr>
          <p:nvPr>
            <p:ph type="body"/>
          </p:nvPr>
        </p:nvSpPr>
        <p:spPr>
          <a:xfrm>
            <a:off x="182563" y="913448"/>
            <a:ext cx="8686800" cy="3368278"/>
          </a:xfrm>
          <a:prstGeom prst="rect">
            <a:avLst/>
          </a:prstGeom>
          <a:noFill/>
          <a:ln>
            <a:noFill/>
          </a:ln>
        </p:spPr>
        <p:txBody>
          <a:bodyPr anchor="t"/>
          <a:lstStyle/>
          <a:p>
            <a:pPr lvl="0" indent="-130016"/>
            <a:r>
              <a:rPr lang="en-US"/>
              <a:t>Click to edit Master text styles</a:t>
            </a:r>
          </a:p>
          <a:p>
            <a:pPr lvl="1" indent="-122872"/>
            <a:r>
              <a:rPr lang="en-US"/>
              <a:t>Second level</a:t>
            </a:r>
          </a:p>
          <a:p>
            <a:pPr lvl="2" indent="-130016"/>
            <a:r>
              <a:rPr lang="en-US"/>
              <a:t>Third level</a:t>
            </a:r>
          </a:p>
        </p:txBody>
      </p:sp>
      <p:sp>
        <p:nvSpPr>
          <p:cNvPr id="1029" name="灯片编号占位符 1"/>
          <p:cNvSpPr txBox="1">
            <a:spLocks noGrp="1"/>
          </p:cNvSpPr>
          <p:nvPr/>
        </p:nvSpPr>
        <p:spPr>
          <a:xfrm>
            <a:off x="182563" y="4902994"/>
            <a:ext cx="366713" cy="138112"/>
          </a:xfrm>
          <a:prstGeom prst="rect">
            <a:avLst/>
          </a:prstGeom>
          <a:noFill/>
          <a:ln>
            <a:noFill/>
          </a:ln>
        </p:spPr>
        <p:txBody>
          <a:bodyPr lIns="122766" tIns="61384" rIns="122766" bIns="61384"/>
          <a:lstStyle>
            <a:lvl1pPr lvl="0">
              <a:defRPr>
                <a:solidFill>
                  <a:schemeClr val="tx1"/>
                </a:solidFill>
                <a:latin typeface="Arial"/>
                <a:ea typeface="宋体"/>
              </a:defRPr>
            </a:lvl1pPr>
            <a:lvl2pPr marL="742950" lvl="1" indent="-285750">
              <a:defRPr>
                <a:solidFill>
                  <a:schemeClr val="tx1"/>
                </a:solidFill>
                <a:latin typeface="Arial"/>
                <a:ea typeface="宋体"/>
              </a:defRPr>
            </a:lvl2pPr>
            <a:lvl3pPr marL="1143000" lvl="2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3pPr>
            <a:lvl4pPr marL="1600200" lvl="3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4pPr>
            <a:lvl5pPr marL="2057400" lvl="4" indent="-228600">
              <a:defRPr>
                <a:solidFill>
                  <a:schemeClr val="tx1"/>
                </a:solidFill>
                <a:latin typeface="Arial"/>
                <a:ea typeface="宋体"/>
              </a:defRPr>
            </a:lvl5pPr>
            <a:lvl6pPr marL="2514600" lvl="5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6pPr>
            <a:lvl7pPr marL="2971800" lvl="6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7pPr>
            <a:lvl8pPr marL="3429000" lvl="7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8pPr>
            <a:lvl9pPr marL="3886200" lvl="8" indent="-22860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marL="0" lvl="0" indent="0" algn="l" defTabSz="91440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fld id="{6359C5F3-6B52-41BD-A82B-B26B2F758E32}" type="slidenum">
              <a:rPr lang="zh-CN" sz="799" b="0" i="0" u="none" strike="noStrike" kern="1200" spc="0" baseline="0">
                <a:ln>
                  <a:noFill/>
                </a:ln>
                <a:solidFill>
                  <a:schemeClr val="tx1"/>
                </a:solidFill>
                <a:effectLst/>
                <a:latin typeface="Arial"/>
                <a:ea typeface="宋体"/>
              </a:rPr>
              <a:t>‹#›</a:t>
            </a:fld>
            <a:endParaRPr lang="en-US" sz="799" b="0" i="0" u="none" strike="noStrike" kern="1200" spc="0" baseline="0">
              <a:ln>
                <a:noFill/>
              </a:ln>
              <a:solidFill>
                <a:schemeClr val="tx1"/>
              </a:solidFill>
              <a:effectLst/>
              <a:latin typeface="Arial"/>
              <a:ea typeface="宋体"/>
            </a:endParaRPr>
          </a:p>
        </p:txBody>
      </p:sp>
      <p:pic>
        <p:nvPicPr>
          <p:cNvPr id="1030" name="Picture 6"/>
          <p:cNvPicPr>
            <a:picLocks noChangeAspect="1"/>
          </p:cNvPicPr>
          <p:nvPr/>
        </p:nvPicPr>
        <p:blipFill>
          <a:blip r:embed="rId6"/>
          <a:stretch/>
        </p:blipFill>
        <p:spPr>
          <a:xfrm>
            <a:off x="7118350" y="-476"/>
            <a:ext cx="1779588" cy="394097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Line 4"/>
          <p:cNvSpPr/>
          <p:nvPr/>
        </p:nvSpPr>
        <p:spPr>
          <a:xfrm flipV="1">
            <a:off x="274638" y="424382"/>
            <a:ext cx="8594725" cy="0"/>
          </a:xfrm>
          <a:prstGeom prst="line">
            <a:avLst/>
          </a:prstGeom>
          <a:ln w="38100">
            <a:solidFill>
              <a:srgbClr val="00B050"/>
            </a:solidFill>
            <a:prstDash val="solid"/>
            <a:headEnd type="none" w="med" len="med"/>
            <a:tailEnd type="none" w="med" len="med"/>
          </a:ln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</p:sldLayoutIdLst>
  <p:hf sldNum="0" hdr="0" ftr="0" dt="0"/>
  <p:txStyles>
    <p:titleStyle>
      <a:lvl1pPr lvl="0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1pPr>
      <a:lvl2pPr lvl="1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2pPr>
      <a:lvl3pPr lvl="2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3pPr>
      <a:lvl4pPr lvl="3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4pPr>
      <a:lvl5pPr lvl="4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5pPr>
      <a:lvl6pPr marL="457200" lvl="5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6pPr>
      <a:lvl7pPr marL="914400" lvl="6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7pPr>
      <a:lvl8pPr marL="1371600" lvl="7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8pPr>
      <a:lvl9pPr marL="1828800" lvl="8" algn="l">
        <a:lnSpc>
          <a:spcPct val="90000"/>
        </a:lnSpc>
        <a:spcBef>
          <a:spcPct val="0"/>
        </a:spcBef>
        <a:spcAft>
          <a:spcPct val="0"/>
        </a:spcAft>
        <a:defRPr sz="2200" b="1">
          <a:solidFill>
            <a:schemeClr val="hlink"/>
          </a:solidFill>
          <a:latin typeface="Arial"/>
          <a:ea typeface="宋体"/>
        </a:defRPr>
      </a:lvl9pPr>
    </p:titleStyle>
    <p:bodyStyle>
      <a:lvl1pPr marL="173355" lvl="0" indent="-173355" algn="l">
        <a:spcBef>
          <a:spcPct val="20000"/>
        </a:spcBef>
        <a:spcAft>
          <a:spcPct val="0"/>
        </a:spcAft>
        <a:buClr>
          <a:schemeClr val="accent1"/>
        </a:buClr>
        <a:buSzPct val="60000"/>
        <a:buFont typeface="Wingdings" charset="2"/>
        <a:buChar char="n"/>
        <a:defRPr sz="1600">
          <a:solidFill>
            <a:schemeClr val="tx1"/>
          </a:solidFill>
          <a:latin typeface="Arial"/>
          <a:ea typeface="宋体"/>
        </a:defRPr>
      </a:lvl1pPr>
      <a:lvl2pPr marL="509905" lvl="1" indent="-163830" algn="l">
        <a:spcBef>
          <a:spcPct val="20000"/>
        </a:spcBef>
        <a:spcAft>
          <a:spcPct val="0"/>
        </a:spcAft>
        <a:buClr>
          <a:schemeClr val="accent1"/>
        </a:buClr>
        <a:buFont typeface="Arial" charset="0"/>
        <a:buChar char="–"/>
        <a:defRPr sz="1400">
          <a:solidFill>
            <a:schemeClr val="tx1"/>
          </a:solidFill>
          <a:latin typeface="Arial"/>
          <a:ea typeface="宋体"/>
        </a:defRPr>
      </a:lvl2pPr>
      <a:lvl3pPr marL="855980" lvl="2" indent="-173355" algn="l">
        <a:spcBef>
          <a:spcPct val="20000"/>
        </a:spcBef>
        <a:spcAft>
          <a:spcPct val="0"/>
        </a:spcAft>
        <a:buClr>
          <a:schemeClr val="accent1"/>
        </a:buClr>
        <a:buChar char="•"/>
        <a:defRPr sz="1200">
          <a:solidFill>
            <a:schemeClr val="tx1"/>
          </a:solidFill>
          <a:latin typeface="Arial"/>
          <a:ea typeface="宋体"/>
        </a:defRPr>
      </a:lvl3pPr>
      <a:lvl4pPr marL="1202055" lvl="3" indent="-173355" algn="l">
        <a:spcBef>
          <a:spcPct val="20000"/>
        </a:spcBef>
        <a:spcAft>
          <a:spcPct val="0"/>
        </a:spcAft>
        <a:buClr>
          <a:schemeClr val="bg1"/>
        </a:buClr>
        <a:buChar char="–"/>
        <a:defRPr sz="1600">
          <a:solidFill>
            <a:schemeClr val="bg1"/>
          </a:solidFill>
          <a:latin typeface="Arial"/>
          <a:ea typeface="宋体"/>
        </a:defRPr>
      </a:lvl4pPr>
      <a:lvl5pPr marL="1538605" lvl="4" indent="-163830" algn="l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/>
          <a:ea typeface="宋体"/>
        </a:defRPr>
      </a:lvl5pPr>
      <a:lvl6pPr marL="1997075" lvl="5" indent="-163830" algn="l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/>
          <a:ea typeface="宋体"/>
        </a:defRPr>
      </a:lvl6pPr>
      <a:lvl7pPr marL="2454275" lvl="6" indent="-163830" algn="l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/>
          <a:ea typeface="宋体"/>
        </a:defRPr>
      </a:lvl7pPr>
      <a:lvl8pPr marL="2911475" lvl="7" indent="-163830" algn="l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/>
          <a:ea typeface="宋体"/>
        </a:defRPr>
      </a:lvl8pPr>
      <a:lvl9pPr marL="3368675" lvl="8" indent="-163830" algn="l">
        <a:spcBef>
          <a:spcPct val="20000"/>
        </a:spcBef>
        <a:spcAft>
          <a:spcPct val="0"/>
        </a:spcAft>
        <a:buClr>
          <a:schemeClr val="bg1"/>
        </a:buClr>
        <a:buChar char="»"/>
        <a:defRPr sz="1600">
          <a:solidFill>
            <a:schemeClr val="bg1"/>
          </a:solidFill>
          <a:latin typeface="Arial"/>
          <a:ea typeface="宋体"/>
        </a:defRPr>
      </a:lvl9pPr>
    </p:bodyStyle>
    <p:otherStyle>
      <a:lvl1pPr marL="0" lvl="0" algn="l" defTabSz="914400">
        <a:defRPr sz="1800" kern="1200">
          <a:solidFill>
            <a:schemeClr val="tx1"/>
          </a:solidFill>
          <a:latin typeface="Arial"/>
          <a:ea typeface="宋体"/>
        </a:defRPr>
      </a:lvl1pPr>
      <a:lvl2pPr marL="457200" lvl="1" algn="l" defTabSz="914400">
        <a:defRPr sz="1800" kern="1200">
          <a:solidFill>
            <a:schemeClr val="tx1"/>
          </a:solidFill>
          <a:latin typeface="Arial"/>
          <a:ea typeface="宋体"/>
        </a:defRPr>
      </a:lvl2pPr>
      <a:lvl3pPr marL="914400" lvl="2" algn="l" defTabSz="914400">
        <a:defRPr sz="1800" kern="1200">
          <a:solidFill>
            <a:schemeClr val="tx1"/>
          </a:solidFill>
          <a:latin typeface="Arial"/>
          <a:ea typeface="宋体"/>
        </a:defRPr>
      </a:lvl3pPr>
      <a:lvl4pPr marL="1371600" lvl="3" algn="l" defTabSz="914400">
        <a:defRPr sz="1800" kern="1200">
          <a:solidFill>
            <a:schemeClr val="tx1"/>
          </a:solidFill>
          <a:latin typeface="Arial"/>
          <a:ea typeface="宋体"/>
        </a:defRPr>
      </a:lvl4pPr>
      <a:lvl5pPr marL="1828800" lvl="4" algn="l" defTabSz="914400">
        <a:defRPr sz="1800" kern="1200">
          <a:solidFill>
            <a:schemeClr val="tx1"/>
          </a:solidFill>
          <a:latin typeface="Arial"/>
          <a:ea typeface="宋体"/>
        </a:defRPr>
      </a:lvl5pPr>
      <a:lvl6pPr marL="2286000" lvl="5" algn="l" defTabSz="914400">
        <a:defRPr sz="1800" kern="1200">
          <a:solidFill>
            <a:schemeClr val="tx1"/>
          </a:solidFill>
          <a:latin typeface="Arial"/>
          <a:ea typeface="宋体"/>
        </a:defRPr>
      </a:lvl6pPr>
      <a:lvl7pPr marL="2743200" lvl="6" algn="l" defTabSz="914400">
        <a:defRPr sz="1800" kern="1200">
          <a:solidFill>
            <a:schemeClr val="tx1"/>
          </a:solidFill>
          <a:latin typeface="Arial"/>
          <a:ea typeface="宋体"/>
        </a:defRPr>
      </a:lvl7pPr>
      <a:lvl8pPr marL="3200400" lvl="7" algn="l" defTabSz="914400">
        <a:defRPr sz="1800" kern="1200">
          <a:solidFill>
            <a:schemeClr val="tx1"/>
          </a:solidFill>
          <a:latin typeface="Arial"/>
          <a:ea typeface="宋体"/>
        </a:defRPr>
      </a:lvl8pPr>
      <a:lvl9pPr marL="3657600" lvl="8" algn="l" defTabSz="914400">
        <a:defRPr sz="1800" kern="1200">
          <a:solidFill>
            <a:schemeClr val="tx1"/>
          </a:solidFill>
          <a:latin typeface="Arial"/>
          <a:ea typeface="宋体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4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4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18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5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42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6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4.xml"/><Relationship Id="rId4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title"/>
          </p:nvPr>
        </p:nvSpPr>
        <p:spPr>
          <a:xfrm>
            <a:off x="-252536" y="1357939"/>
            <a:ext cx="9684567" cy="648072"/>
          </a:xfrm>
        </p:spPr>
        <p:txBody>
          <a:bodyPr vert="horz" wrap="square" lIns="91440" tIns="45720" rIns="91440" bIns="45720" anchor="t" anchorCtr="0"/>
          <a:lstStyle/>
          <a:p>
            <a:pPr lvl="0" algn="ctr"/>
            <a:r>
              <a:rPr lang="zh-CN" altLang="en-US" sz="44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鸿蒙</a:t>
            </a:r>
            <a:r>
              <a:rPr lang="en-US" altLang="zh-CN" sz="4400" dirty="0" err="1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LiteOS</a:t>
            </a:r>
            <a:r>
              <a:rPr lang="zh-CN" altLang="en-US" sz="4400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任务调度与软时钟处理</a:t>
            </a:r>
            <a:endParaRPr lang="zh-CN" sz="4400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3740068" y="4654991"/>
            <a:ext cx="1478682" cy="500063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 algn="ctr"/>
            <a:fld id="{2860F326-4499-4A67-8F03-170333456A58}" type="datetime1">
              <a:rPr lang="en-US" altLang="zh-CN" sz="1600">
                <a:solidFill>
                  <a:srgbClr val="17375E"/>
                </a:solidFill>
                <a:latin typeface="Broadway"/>
                <a:ea typeface="华文行楷"/>
              </a:rPr>
              <a:t>10/4/2023</a:t>
            </a:fld>
            <a:endParaRPr lang="en-US" sz="1600">
              <a:solidFill>
                <a:srgbClr val="17375E"/>
              </a:solidFill>
              <a:latin typeface="Broadway"/>
              <a:ea typeface="华文行楷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4F018464-AAE5-4663-B2FF-22814387CF72}"/>
              </a:ext>
            </a:extLst>
          </p:cNvPr>
          <p:cNvGrpSpPr/>
          <p:nvPr/>
        </p:nvGrpSpPr>
        <p:grpSpPr>
          <a:xfrm>
            <a:off x="0" y="2752987"/>
            <a:ext cx="9144000" cy="1897394"/>
            <a:chOff x="0" y="2762588"/>
            <a:chExt cx="9144000" cy="189739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2B647894-CD4F-4FA2-B187-FCA4C09F8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0" y="2931790"/>
              <a:ext cx="3059832" cy="1554009"/>
            </a:xfrm>
            <a:prstGeom prst="rect">
              <a:avLst/>
            </a:prstGeom>
          </p:spPr>
        </p:pic>
        <p:pic>
          <p:nvPicPr>
            <p:cNvPr id="6" name="图片 5">
              <a:extLst>
                <a:ext uri="{FF2B5EF4-FFF2-40B4-BE49-F238E27FC236}">
                  <a16:creationId xmlns:a16="http://schemas.microsoft.com/office/drawing/2014/main" id="{28A03D7B-164F-4C9F-9867-D689658162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028692" y="2934479"/>
              <a:ext cx="3115308" cy="1558630"/>
            </a:xfrm>
            <a:prstGeom prst="rect">
              <a:avLst/>
            </a:prstGeom>
          </p:spPr>
        </p:pic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295B3FB4-D30E-47F8-8C9D-C8DD4EDC37E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000374" y="2762588"/>
              <a:ext cx="3143251" cy="1897394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>
              <a:noFill/>
            </a:ln>
            <a:effectLst>
              <a:reflection blurRad="12700" stA="38000" endPos="28000" dist="5000" dir="5400000" sy="-100000" algn="bl" rotWithShape="0"/>
            </a:effectLst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7BC1E073-CE8A-4C78-A1AB-394008508CD2}"/>
              </a:ext>
            </a:extLst>
          </p:cNvPr>
          <p:cNvGrpSpPr/>
          <p:nvPr/>
        </p:nvGrpSpPr>
        <p:grpSpPr>
          <a:xfrm>
            <a:off x="2483768" y="122390"/>
            <a:ext cx="3327790" cy="577152"/>
            <a:chOff x="2483768" y="122390"/>
            <a:chExt cx="3327790" cy="577152"/>
          </a:xfrm>
        </p:grpSpPr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57289174-A8A6-4188-88A8-EA01ECDB758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26A49076-80F6-4533-B789-F02377856BD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65048668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5B8DE770-3DDA-9B23-4D92-39A2D77959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9" y="669207"/>
            <a:ext cx="5686309" cy="432048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BAB83014-EE7A-C5A7-4986-608597FC8C4E}"/>
              </a:ext>
            </a:extLst>
          </p:cNvPr>
          <p:cNvSpPr txBox="1"/>
          <p:nvPr/>
        </p:nvSpPr>
        <p:spPr>
          <a:xfrm>
            <a:off x="3923928" y="650444"/>
            <a:ext cx="525658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系统从中断返回前会执行该函数，检查是否存在挂起的调度，即是否存在int_pend_sched标记，从而决定是否执行任务切换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7CF88A58-8D84-0539-D13A-E581FC045B4B}"/>
              </a:ext>
            </a:extLst>
          </p:cNvPr>
          <p:cNvSpPr txBox="1"/>
          <p:nvPr/>
        </p:nvSpPr>
        <p:spPr>
          <a:xfrm>
            <a:off x="3491880" y="1995686"/>
            <a:ext cx="5580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调用HPFTimeSliceUpdate函数，计算runTask剩余多少时间片，同时更新runTask-&gt;startTime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43A8F0DE-3D82-44DC-EA04-71535612FB05}"/>
              </a:ext>
            </a:extLst>
          </p:cNvPr>
          <p:cNvSpPr txBox="1"/>
          <p:nvPr/>
        </p:nvSpPr>
        <p:spPr>
          <a:xfrm>
            <a:off x="3800029" y="2801973"/>
            <a:ext cx="461690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如果有还未处理的调度int_pend_resch，则进行进程切换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8411B95C-1DDB-4C53-6C17-1DFCC37650ED}"/>
              </a:ext>
            </a:extLst>
          </p:cNvPr>
          <p:cNvSpPr txBox="1"/>
          <p:nvPr/>
        </p:nvSpPr>
        <p:spPr>
          <a:xfrm>
            <a:off x="3203848" y="3723878"/>
            <a:ext cx="583264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只有没进行任务切换才会执行到这里，比较当前任务剩余的时间片长度deadline和timeout队列中最早到期任务时间，并更新rq的responseTime</a:t>
            </a:r>
          </a:p>
        </p:txBody>
      </p:sp>
      <p:cxnSp>
        <p:nvCxnSpPr>
          <p:cNvPr id="24" name="直接箭头连接符 23">
            <a:extLst>
              <a:ext uri="{FF2B5EF4-FFF2-40B4-BE49-F238E27FC236}">
                <a16:creationId xmlns:a16="http://schemas.microsoft.com/office/drawing/2014/main" id="{7F35EF45-8986-62D2-19E8-E8782C85D7B6}"/>
              </a:ext>
            </a:extLst>
          </p:cNvPr>
          <p:cNvCxnSpPr/>
          <p:nvPr/>
        </p:nvCxnSpPr>
        <p:spPr>
          <a:xfrm>
            <a:off x="2267744" y="1635646"/>
            <a:ext cx="1224136" cy="50405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>
            <a:extLst>
              <a:ext uri="{FF2B5EF4-FFF2-40B4-BE49-F238E27FC236}">
                <a16:creationId xmlns:a16="http://schemas.microsoft.com/office/drawing/2014/main" id="{AE7A8CB7-EDD8-AC82-BA68-EC71A42CFC0F}"/>
              </a:ext>
            </a:extLst>
          </p:cNvPr>
          <p:cNvCxnSpPr/>
          <p:nvPr/>
        </p:nvCxnSpPr>
        <p:spPr>
          <a:xfrm>
            <a:off x="2555776" y="1962724"/>
            <a:ext cx="1244253" cy="9681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>
            <a:extLst>
              <a:ext uri="{FF2B5EF4-FFF2-40B4-BE49-F238E27FC236}">
                <a16:creationId xmlns:a16="http://schemas.microsoft.com/office/drawing/2014/main" id="{EEFF7B11-167E-4E1C-B4A4-AD54AA3CF3E0}"/>
              </a:ext>
            </a:extLst>
          </p:cNvPr>
          <p:cNvCxnSpPr/>
          <p:nvPr/>
        </p:nvCxnSpPr>
        <p:spPr>
          <a:xfrm flipV="1">
            <a:off x="1835696" y="4083918"/>
            <a:ext cx="1368152" cy="24012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EEFB66E9-4688-BCF2-2BFA-E4782978A546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2120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A1297F8-207A-4766-3639-973AFAE7D8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15566"/>
            <a:ext cx="5829805" cy="3139712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6CF53D04-F0F1-7604-727F-40031A7F179E}"/>
              </a:ext>
            </a:extLst>
          </p:cNvPr>
          <p:cNvSpPr txBox="1"/>
          <p:nvPr/>
        </p:nvSpPr>
        <p:spPr>
          <a:xfrm>
            <a:off x="3225145" y="1707654"/>
            <a:ext cx="576064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获取从上一次任务开始运行的时间taskCB-&gt;startTime，到现在currTime这段时间差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8DB0FCA4-EE87-9AB9-0A51-3734B3A6B49E}"/>
              </a:ext>
            </a:extLst>
          </p:cNvPr>
          <p:cNvSpPr txBox="1"/>
          <p:nvPr/>
        </p:nvSpPr>
        <p:spPr>
          <a:xfrm>
            <a:off x="3347864" y="2577125"/>
            <a:ext cx="5637921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如果是RR策略，则从任务的总时间片中刨除已经运行的时间差，于是taskCB-&gt;timeSlice中保存着任务剩余的时间片长度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48498E9-1E8D-5AC4-46DC-607568DE72A8}"/>
              </a:ext>
            </a:extLst>
          </p:cNvPr>
          <p:cNvSpPr txBox="1"/>
          <p:nvPr/>
        </p:nvSpPr>
        <p:spPr>
          <a:xfrm>
            <a:off x="3347864" y="3685946"/>
            <a:ext cx="46005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更新taskCB-&gt;startTime为当前时间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3B9FD50E-B971-59DB-06B4-3EAFCF9EE8AE}"/>
              </a:ext>
            </a:extLst>
          </p:cNvPr>
          <p:cNvSpPr txBox="1"/>
          <p:nvPr/>
        </p:nvSpPr>
        <p:spPr>
          <a:xfrm>
            <a:off x="155551" y="4201035"/>
            <a:ext cx="66726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当任务的剩余时间片长度很小时，则设置int_pend_resch标记表示需要进行任务调度，即任务的时间片耗尽时要进行任务切换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CA7D4F02-1361-B47C-1113-0BF0FBF193E6}"/>
              </a:ext>
            </a:extLst>
          </p:cNvPr>
          <p:cNvCxnSpPr>
            <a:cxnSpLocks/>
            <a:endCxn id="4" idx="1"/>
          </p:cNvCxnSpPr>
          <p:nvPr/>
        </p:nvCxnSpPr>
        <p:spPr>
          <a:xfrm>
            <a:off x="2555776" y="1707654"/>
            <a:ext cx="669369" cy="32316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>
            <a:extLst>
              <a:ext uri="{FF2B5EF4-FFF2-40B4-BE49-F238E27FC236}">
                <a16:creationId xmlns:a16="http://schemas.microsoft.com/office/drawing/2014/main" id="{D2BD3F1E-1FC9-7A05-518D-7B607BDF3D8F}"/>
              </a:ext>
            </a:extLst>
          </p:cNvPr>
          <p:cNvCxnSpPr/>
          <p:nvPr/>
        </p:nvCxnSpPr>
        <p:spPr>
          <a:xfrm>
            <a:off x="2123728" y="2265281"/>
            <a:ext cx="1224136" cy="5931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箭头连接符 22">
            <a:extLst>
              <a:ext uri="{FF2B5EF4-FFF2-40B4-BE49-F238E27FC236}">
                <a16:creationId xmlns:a16="http://schemas.microsoft.com/office/drawing/2014/main" id="{3270108A-E2C0-D908-281C-68B21E0AB95E}"/>
              </a:ext>
            </a:extLst>
          </p:cNvPr>
          <p:cNvCxnSpPr/>
          <p:nvPr/>
        </p:nvCxnSpPr>
        <p:spPr>
          <a:xfrm>
            <a:off x="2195736" y="2908081"/>
            <a:ext cx="1296144" cy="81551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箭头连接符 26">
            <a:extLst>
              <a:ext uri="{FF2B5EF4-FFF2-40B4-BE49-F238E27FC236}">
                <a16:creationId xmlns:a16="http://schemas.microsoft.com/office/drawing/2014/main" id="{40B6417F-9FFB-0D13-F2BD-3740CED590EE}"/>
              </a:ext>
            </a:extLst>
          </p:cNvPr>
          <p:cNvCxnSpPr/>
          <p:nvPr/>
        </p:nvCxnSpPr>
        <p:spPr>
          <a:xfrm>
            <a:off x="1907704" y="3291830"/>
            <a:ext cx="216024" cy="93610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3">
            <a:extLst>
              <a:ext uri="{FF2B5EF4-FFF2-40B4-BE49-F238E27FC236}">
                <a16:creationId xmlns:a16="http://schemas.microsoft.com/office/drawing/2014/main" id="{67AABF5B-DF41-34AD-AE2C-E7D541398764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25214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760F51-5660-1EA6-21CC-F989078ADD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78" y="34482"/>
            <a:ext cx="4496522" cy="171825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A6613DE7-882C-5EAD-E320-A84702A142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478" y="1775250"/>
            <a:ext cx="7294745" cy="3257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34250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B9EC735-FDE9-99D1-E2B5-EF1F71DE80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576" y="771550"/>
            <a:ext cx="7481475" cy="360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4645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E9B8CD9D-8262-1C3C-F13A-8F9811AAAA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771550"/>
            <a:ext cx="7550360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9394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A82853F-1ED6-4A0B-6A52-2B4B24ABBA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7296" y="1419622"/>
            <a:ext cx="7329407" cy="2023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8643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59CF17B-9F54-8281-150A-483FEEF193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" y="627534"/>
            <a:ext cx="9144000" cy="4176464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AA08D7F9-35A0-F5C9-E77F-08A454C672EA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9502372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55326663-3B86-1C06-EAED-FD816CB65A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11" y="159482"/>
            <a:ext cx="9090807" cy="482453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F22778D8-95A5-7095-1C64-A1EB149CADAD}"/>
              </a:ext>
            </a:extLst>
          </p:cNvPr>
          <p:cNvSpPr/>
          <p:nvPr/>
        </p:nvSpPr>
        <p:spPr>
          <a:xfrm>
            <a:off x="539552" y="3795886"/>
            <a:ext cx="2448272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A236D0A-8D5B-8FB8-EE23-5B7BFE9CDB66}"/>
              </a:ext>
            </a:extLst>
          </p:cNvPr>
          <p:cNvSpPr txBox="1"/>
          <p:nvPr/>
        </p:nvSpPr>
        <p:spPr>
          <a:xfrm>
            <a:off x="4139952" y="3579862"/>
            <a:ext cx="46805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通过将</a:t>
            </a:r>
            <a:r>
              <a:rPr lang="en-US" altLang="zh-CN" dirty="0" err="1"/>
              <a:t>rq</a:t>
            </a:r>
            <a:r>
              <a:rPr lang="en-US" altLang="zh-CN" dirty="0"/>
              <a:t>-&gt;</a:t>
            </a:r>
            <a:r>
              <a:rPr lang="en-US" altLang="zh-CN" dirty="0" err="1"/>
              <a:t>responseID</a:t>
            </a:r>
            <a:r>
              <a:rPr lang="zh-CN" altLang="en-US" dirty="0"/>
              <a:t>设置为</a:t>
            </a:r>
            <a:r>
              <a:rPr lang="en-US" altLang="zh-CN" dirty="0"/>
              <a:t>OS_INVALID_VALUE</a:t>
            </a:r>
            <a:r>
              <a:rPr lang="zh-CN" altLang="en-US" dirty="0"/>
              <a:t>配合</a:t>
            </a:r>
            <a:r>
              <a:rPr lang="en-US" altLang="zh-CN" dirty="0" err="1"/>
              <a:t>OsSchedTick</a:t>
            </a:r>
            <a:r>
              <a:rPr lang="zh-CN" altLang="en-US" dirty="0"/>
              <a:t>调度过期任务的执行。</a:t>
            </a:r>
          </a:p>
        </p:txBody>
      </p:sp>
    </p:spTree>
    <p:extLst>
      <p:ext uri="{BB962C8B-B14F-4D97-AF65-F5344CB8AC3E}">
        <p14:creationId xmlns:p14="http://schemas.microsoft.com/office/powerpoint/2010/main" val="43245200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BA13E84E-0F20-C8D1-872B-2EEB225120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1560" y="915566"/>
            <a:ext cx="7288052" cy="3096344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3BF43780-9A74-D960-546E-3FE8D26A6573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9266313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0A191CE-9449-7E38-F778-778D9C5377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771550"/>
            <a:ext cx="8429318" cy="3816424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5F4DA7D0-2B3B-3B9B-3717-B87079808DBB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89606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4049057" y="1822904"/>
            <a:ext cx="715449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28" name="TextBox 11"/>
          <p:cNvSpPr txBox="1"/>
          <p:nvPr/>
        </p:nvSpPr>
        <p:spPr>
          <a:xfrm>
            <a:off x="4067945" y="1886202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01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4989791" y="1822904"/>
            <a:ext cx="3731288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31" name="TextBox 19"/>
          <p:cNvSpPr txBox="1"/>
          <p:nvPr/>
        </p:nvSpPr>
        <p:spPr>
          <a:xfrm>
            <a:off x="5052537" y="1886202"/>
            <a:ext cx="38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任务调度的数据结构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4049056" y="2868492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3" name="TextBox 25"/>
          <p:cNvSpPr txBox="1"/>
          <p:nvPr/>
        </p:nvSpPr>
        <p:spPr>
          <a:xfrm>
            <a:off x="4067944" y="2931790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02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4989790" y="2868492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7" name="TextBox 27"/>
          <p:cNvSpPr txBox="1"/>
          <p:nvPr/>
        </p:nvSpPr>
        <p:spPr>
          <a:xfrm>
            <a:off x="4989791" y="2931789"/>
            <a:ext cx="3916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任务调度的实现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645990" y="1975941"/>
            <a:ext cx="2236510" cy="1138773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4000" b="1" dirty="0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4000" b="1" dirty="0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/>
            <a:r>
              <a:rPr lang="en-US" sz="2800" b="1" dirty="0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sz="2800" b="1" dirty="0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E732B4C-D603-92D4-417A-D996BD7C5A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04766"/>
            <a:ext cx="6431470" cy="4933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48267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DF8DA8ED-6BE3-7570-43CE-DDFEF8759F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5" y="771550"/>
            <a:ext cx="4279499" cy="367240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9677CE88-C19B-A844-2A74-BCC82E8F2334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02533648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6512" y="1635647"/>
            <a:ext cx="9180512" cy="16671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 defTabSz="914378"/>
            <a:endParaRPr lang="zh-CN" altLang="en-US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82551" y="2163475"/>
            <a:ext cx="4225766" cy="685800"/>
          </a:xfrm>
          <a:prstGeom prst="rect">
            <a:avLst/>
          </a:prstGeom>
          <a:noFill/>
        </p:spPr>
        <p:txBody>
          <a:bodyPr wrap="square" lIns="47625" tIns="19050" rIns="47625" bIns="19050" anchor="ctr"/>
          <a:lstStyle/>
          <a:p>
            <a:pPr algn="ctr" defTabSz="914378">
              <a:spcBef>
                <a:spcPts val="0"/>
              </a:spcBef>
              <a:spcAft>
                <a:spcPts val="0"/>
              </a:spcAft>
              <a:buSzPct val="100000"/>
            </a:pPr>
            <a:r>
              <a:rPr lang="zh-CN" altLang="en-US" sz="3200" b="1" spc="300" dirty="0">
                <a:solidFill>
                  <a:srgbClr val="FFFFFF"/>
                </a:solidFill>
                <a:latin typeface="微软雅黑"/>
                <a:ea typeface="微软雅黑"/>
              </a:rPr>
              <a:t>谢谢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2699793" y="-918"/>
            <a:ext cx="3327790" cy="577152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6372201" y="25873"/>
            <a:ext cx="25202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pPr defTabSz="914378"/>
            <a:endParaRPr lang="en-US">
              <a:solidFill>
                <a:srgbClr val="000000"/>
              </a:solidFill>
            </a:endParaRPr>
          </a:p>
          <a:p>
            <a:pPr defTabSz="914378"/>
            <a:endParaRPr lang="zh-CN" altLang="en-US">
              <a:solidFill>
                <a:srgbClr val="000000"/>
              </a:solidFill>
            </a:endParaRPr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35496" y="576235"/>
            <a:ext cx="9073008" cy="8720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41508592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4082470" y="1327869"/>
            <a:ext cx="715449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28" name="TextBox 11"/>
          <p:cNvSpPr txBox="1"/>
          <p:nvPr/>
        </p:nvSpPr>
        <p:spPr>
          <a:xfrm>
            <a:off x="4101358" y="1391167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01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5023204" y="1327869"/>
            <a:ext cx="3731288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31" name="TextBox 19"/>
          <p:cNvSpPr txBox="1"/>
          <p:nvPr/>
        </p:nvSpPr>
        <p:spPr>
          <a:xfrm>
            <a:off x="5085950" y="1391167"/>
            <a:ext cx="38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软件时钟的初始化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4082469" y="237345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3" name="TextBox 25"/>
          <p:cNvSpPr txBox="1"/>
          <p:nvPr/>
        </p:nvSpPr>
        <p:spPr>
          <a:xfrm>
            <a:off x="4101357" y="2436755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02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5023203" y="2373457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7" name="TextBox 27"/>
          <p:cNvSpPr txBox="1"/>
          <p:nvPr/>
        </p:nvSpPr>
        <p:spPr>
          <a:xfrm>
            <a:off x="5023204" y="2436754"/>
            <a:ext cx="3916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软件时钟的管理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645990" y="1975941"/>
            <a:ext cx="2236510" cy="1138773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4000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4000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/>
            <a:r>
              <a:rPr lang="en-US" sz="2800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sz="2800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4085333" y="3406656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2" name="TextBox 25"/>
          <p:cNvSpPr txBox="1"/>
          <p:nvPr/>
        </p:nvSpPr>
        <p:spPr>
          <a:xfrm>
            <a:off x="4104221" y="3469954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03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5026067" y="3406656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6" name="TextBox 27"/>
          <p:cNvSpPr txBox="1"/>
          <p:nvPr/>
        </p:nvSpPr>
        <p:spPr>
          <a:xfrm>
            <a:off x="5026068" y="3469953"/>
            <a:ext cx="39179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lvl="0"/>
            <a:r>
              <a:rPr lang="zh-CN" alt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软件时钟的执行</a:t>
            </a:r>
            <a:endParaRPr lang="zh-CN" sz="28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22501527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D81493D-AF67-8E13-2393-A9B14F347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0309" y="2121637"/>
            <a:ext cx="4136187" cy="143790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37A81E54-BE14-B525-8844-E0F0BAD89B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622" y="818923"/>
            <a:ext cx="4917228" cy="80369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B2C7699-48A1-A335-E8E2-582E697BFF2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4088" y="686254"/>
            <a:ext cx="2592288" cy="1300660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720BA29E-300A-1200-773B-0493E1383B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504" y="1707156"/>
            <a:ext cx="4688079" cy="2037945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ACE80E1F-32F0-6831-978F-C518044A70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456" y="3718301"/>
            <a:ext cx="8783088" cy="1009663"/>
          </a:xfrm>
          <a:prstGeom prst="rect">
            <a:avLst/>
          </a:prstGeom>
        </p:spPr>
      </p:pic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id="{F4D8393E-3D6B-FF18-E8EC-36756AFB73B0}"/>
              </a:ext>
            </a:extLst>
          </p:cNvPr>
          <p:cNvCxnSpPr>
            <a:cxnSpLocks/>
          </p:cNvCxnSpPr>
          <p:nvPr/>
        </p:nvCxnSpPr>
        <p:spPr>
          <a:xfrm>
            <a:off x="1619672" y="3579862"/>
            <a:ext cx="1008112" cy="3600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>
            <a:extLst>
              <a:ext uri="{FF2B5EF4-FFF2-40B4-BE49-F238E27FC236}">
                <a16:creationId xmlns:a16="http://schemas.microsoft.com/office/drawing/2014/main" id="{4245DFFA-61A2-E610-1409-79AD2CDCFA1C}"/>
              </a:ext>
            </a:extLst>
          </p:cNvPr>
          <p:cNvCxnSpPr>
            <a:cxnSpLocks/>
          </p:cNvCxnSpPr>
          <p:nvPr/>
        </p:nvCxnSpPr>
        <p:spPr>
          <a:xfrm flipH="1">
            <a:off x="3419872" y="3508891"/>
            <a:ext cx="1944216" cy="87677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33518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E64ED798-15E0-7F56-E1F8-D64DD9A9F7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36245"/>
            <a:ext cx="4320480" cy="41543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47328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D0CB480-8D8F-6EF5-20F2-6E21C60764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335" y="1779662"/>
            <a:ext cx="8968031" cy="2448272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0B68DF9-30C3-C953-EAD5-CCEB37CF6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6724" y="693450"/>
            <a:ext cx="8981780" cy="532053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EC4FED74-53D8-DF03-48B9-080398A5E4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1600" y="1185597"/>
            <a:ext cx="4783105" cy="286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87823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3D5988DF-78C8-3319-9F24-3E7C4A9FA2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762" y="771550"/>
            <a:ext cx="8722371" cy="3951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07535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739F967-5514-7521-9AEE-BB9B38E962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9512" y="699542"/>
            <a:ext cx="8762864" cy="3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6378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软时钟的初始化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6E290-EC27-B98C-8AAA-11099712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3" y="771550"/>
            <a:ext cx="8719433" cy="41450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D90D83-6BAF-1D1B-C29D-74C3C204F1DD}"/>
              </a:ext>
            </a:extLst>
          </p:cNvPr>
          <p:cNvSpPr txBox="1"/>
          <p:nvPr/>
        </p:nvSpPr>
        <p:spPr>
          <a:xfrm>
            <a:off x="4479633" y="15636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取得超时队列的头指针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300061-1030-F904-4191-B11F57C7674C}"/>
              </a:ext>
            </a:extLst>
          </p:cNvPr>
          <p:cNvSpPr txBox="1"/>
          <p:nvPr/>
        </p:nvSpPr>
        <p:spPr>
          <a:xfrm>
            <a:off x="5652120" y="2248584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如果超时队列的第一个过期时间还没到，则等待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431CD-46BA-06A7-9203-E72661B6BB3D}"/>
              </a:ext>
            </a:extLst>
          </p:cNvPr>
          <p:cNvSpPr txBox="1"/>
          <p:nvPr/>
        </p:nvSpPr>
        <p:spPr>
          <a:xfrm>
            <a:off x="2843808" y="305544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扫描超时队列，寻找所有超时软时钟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39012-037E-2CB0-1D31-D0738DC95AD1}"/>
              </a:ext>
            </a:extLst>
          </p:cNvPr>
          <p:cNvSpPr txBox="1"/>
          <p:nvPr/>
        </p:nvSpPr>
        <p:spPr>
          <a:xfrm>
            <a:off x="3059832" y="4227934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针对每个超时软时钟，调用其处理函数完成处理</a:t>
            </a:r>
          </a:p>
        </p:txBody>
      </p:sp>
    </p:spTree>
    <p:extLst>
      <p:ext uri="{BB962C8B-B14F-4D97-AF65-F5344CB8AC3E}">
        <p14:creationId xmlns:p14="http://schemas.microsoft.com/office/powerpoint/2010/main" val="36315418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核心数据结构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3C940D-2CF4-15AB-4C97-38627CA405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6885" y="636245"/>
            <a:ext cx="2827043" cy="1728192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F2C95081-181A-2A32-6D12-32EE5D94CDFA}"/>
              </a:ext>
            </a:extLst>
          </p:cNvPr>
          <p:cNvSpPr txBox="1"/>
          <p:nvPr/>
        </p:nvSpPr>
        <p:spPr>
          <a:xfrm>
            <a:off x="0" y="2307856"/>
            <a:ext cx="9145016" cy="25545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timeoutQueue</a:t>
            </a:r>
            <a:r>
              <a:rPr lang="zh-CN" altLang="en-US" sz="1600" dirty="0"/>
              <a:t>：链接与时钟相关的任务，如软件定时器任务</a:t>
            </a:r>
            <a:r>
              <a:rPr lang="en-US" altLang="zh-CN" sz="1600" dirty="0" err="1"/>
              <a:t>SwtmrTask</a:t>
            </a:r>
            <a:r>
              <a:rPr lang="zh-CN" altLang="en-US" sz="1600" dirty="0"/>
              <a:t>、因执行带时钟阻塞的任务</a:t>
            </a:r>
            <a:endParaRPr lang="en-US" altLang="zh-CN" sz="1600" dirty="0"/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hpfRunqueue</a:t>
            </a:r>
            <a:r>
              <a:rPr lang="zh-CN" altLang="en-US" sz="1600" dirty="0"/>
              <a:t>：任务就绪队列</a:t>
            </a:r>
            <a:endParaRPr lang="en-US" altLang="zh-CN" sz="1600" dirty="0"/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responseTime</a:t>
            </a:r>
            <a:r>
              <a:rPr lang="zh-CN" altLang="en-US" sz="1600" dirty="0"/>
              <a:t>：cpu需要进行响应的最近时间点，主要用于处理</a:t>
            </a:r>
            <a:r>
              <a:rPr lang="en-US" altLang="zh-CN" sz="1600" dirty="0" err="1"/>
              <a:t>timeoutQueue</a:t>
            </a:r>
            <a:r>
              <a:rPr lang="zh-CN" altLang="en-US" sz="1600" dirty="0"/>
              <a:t>中的任务，以防其过期得不到处理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responseID</a:t>
            </a:r>
            <a:r>
              <a:rPr lang="zh-CN" altLang="en-US" sz="1600" dirty="0"/>
              <a:t>：需要cpu响应的进程ID。如果是数，则表示就绪队列中的进程；如果是OS_IVALIDATE，则表示是timeoutQueue中的进程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idleTaskID</a:t>
            </a:r>
            <a:r>
              <a:rPr lang="zh-CN" altLang="en-US" sz="1600" dirty="0"/>
              <a:t>：空闲任务的ID。</a:t>
            </a:r>
            <a:r>
              <a:rPr lang="en-US" altLang="zh-CN" sz="1600" dirty="0" err="1"/>
              <a:t>cpu</a:t>
            </a:r>
            <a:r>
              <a:rPr lang="zh-CN" altLang="en-US" sz="1600" dirty="0"/>
              <a:t>无任务运行时运行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taskLockCnt</a:t>
            </a:r>
            <a:r>
              <a:rPr lang="zh-CN" altLang="en-US" sz="1600" dirty="0"/>
              <a:t>：就绪队列中任务的持锁数</a:t>
            </a:r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schedFlag</a:t>
            </a:r>
            <a:r>
              <a:rPr lang="zh-CN" altLang="en-US" sz="1600" dirty="0"/>
              <a:t>：与调度和时间处理相关的标志。int_pend_tick表示有未处理的影响responsTime的事件；int_pend_sched表示有未处理的需要进程调度的事件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46CF81FC-8BAE-7AC8-3250-4F8BE69D46C9}"/>
              </a:ext>
            </a:extLst>
          </p:cNvPr>
          <p:cNvSpPr txBox="1"/>
          <p:nvPr/>
        </p:nvSpPr>
        <p:spPr>
          <a:xfrm>
            <a:off x="4283968" y="729054"/>
            <a:ext cx="33137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每个</a:t>
            </a:r>
            <a:r>
              <a:rPr lang="en-US" altLang="zh-CN" dirty="0"/>
              <a:t>CPU</a:t>
            </a:r>
            <a:r>
              <a:rPr lang="zh-CN" altLang="en-US" dirty="0"/>
              <a:t>一个</a:t>
            </a:r>
            <a:r>
              <a:rPr lang="en-US" altLang="zh-CN" dirty="0" err="1"/>
              <a:t>SchedRunqueue</a:t>
            </a:r>
            <a:endParaRPr lang="zh-CN" altLang="en-US" dirty="0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AF3375E1-49E8-09F3-0034-8D5A47E1B1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54119" y="1191195"/>
            <a:ext cx="2173426" cy="95759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Rectangle 24"/>
          <p:cNvSpPr/>
          <p:nvPr/>
        </p:nvSpPr>
        <p:spPr>
          <a:xfrm>
            <a:off x="4085333" y="1412808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3" name="TextBox 25"/>
          <p:cNvSpPr txBox="1"/>
          <p:nvPr/>
        </p:nvSpPr>
        <p:spPr>
          <a:xfrm>
            <a:off x="4104221" y="1476106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01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5026067" y="1412808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7" name="TextBox 27"/>
          <p:cNvSpPr txBox="1"/>
          <p:nvPr/>
        </p:nvSpPr>
        <p:spPr>
          <a:xfrm>
            <a:off x="5026068" y="1476105"/>
            <a:ext cx="3916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软件时钟的初始化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645990" y="1975941"/>
            <a:ext cx="2236510" cy="1138773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4000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4000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/>
            <a:r>
              <a:rPr lang="en-US" sz="2800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sz="2800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4085333" y="3406656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2" name="TextBox 25"/>
          <p:cNvSpPr txBox="1"/>
          <p:nvPr/>
        </p:nvSpPr>
        <p:spPr>
          <a:xfrm>
            <a:off x="4104221" y="3469954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03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5026067" y="3406656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6" name="TextBox 27"/>
          <p:cNvSpPr txBox="1"/>
          <p:nvPr/>
        </p:nvSpPr>
        <p:spPr>
          <a:xfrm>
            <a:off x="5026068" y="3469953"/>
            <a:ext cx="39179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lvl="0"/>
            <a:r>
              <a:rPr lang="zh-CN" alt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软件时钟的执行</a:t>
            </a:r>
            <a:endParaRPr lang="zh-CN" sz="28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  <p:sp>
        <p:nvSpPr>
          <p:cNvPr id="2" name="Rectangle 10">
            <a:extLst>
              <a:ext uri="{FF2B5EF4-FFF2-40B4-BE49-F238E27FC236}">
                <a16:creationId xmlns:a16="http://schemas.microsoft.com/office/drawing/2014/main" id="{C78B6385-F653-3835-6230-097278BF8C3E}"/>
              </a:ext>
            </a:extLst>
          </p:cNvPr>
          <p:cNvSpPr/>
          <p:nvPr/>
        </p:nvSpPr>
        <p:spPr>
          <a:xfrm>
            <a:off x="4084826" y="2402576"/>
            <a:ext cx="715449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3" name="TextBox 11">
            <a:extLst>
              <a:ext uri="{FF2B5EF4-FFF2-40B4-BE49-F238E27FC236}">
                <a16:creationId xmlns:a16="http://schemas.microsoft.com/office/drawing/2014/main" id="{1F524A7F-5207-1AFD-F503-95CD0E58C196}"/>
              </a:ext>
            </a:extLst>
          </p:cNvPr>
          <p:cNvSpPr txBox="1"/>
          <p:nvPr/>
        </p:nvSpPr>
        <p:spPr>
          <a:xfrm>
            <a:off x="4103714" y="2465874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02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4" name="Rectangle 18">
            <a:extLst>
              <a:ext uri="{FF2B5EF4-FFF2-40B4-BE49-F238E27FC236}">
                <a16:creationId xmlns:a16="http://schemas.microsoft.com/office/drawing/2014/main" id="{239500D7-1186-4E4A-DD7A-407FD685E0C9}"/>
              </a:ext>
            </a:extLst>
          </p:cNvPr>
          <p:cNvSpPr/>
          <p:nvPr/>
        </p:nvSpPr>
        <p:spPr>
          <a:xfrm>
            <a:off x="5025560" y="2402576"/>
            <a:ext cx="3731288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5" name="TextBox 19">
            <a:extLst>
              <a:ext uri="{FF2B5EF4-FFF2-40B4-BE49-F238E27FC236}">
                <a16:creationId xmlns:a16="http://schemas.microsoft.com/office/drawing/2014/main" id="{36C53556-6934-2A3E-213F-5DE6E75DF071}"/>
              </a:ext>
            </a:extLst>
          </p:cNvPr>
          <p:cNvSpPr txBox="1"/>
          <p:nvPr/>
        </p:nvSpPr>
        <p:spPr>
          <a:xfrm>
            <a:off x="5088306" y="2465874"/>
            <a:ext cx="38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软件时钟的管理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9186177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F60555B-1D4C-A28E-2F57-355B0144A3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52" y="625698"/>
            <a:ext cx="5344168" cy="111553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2F1636AC-D01E-E0DF-7400-BF640E7F6B7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8476" y="1707653"/>
            <a:ext cx="5849707" cy="3289447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:a16="http://schemas.microsoft.com/office/drawing/2014/main" id="{DB387D36-1643-C377-0618-17D529575E9E}"/>
              </a:ext>
            </a:extLst>
          </p:cNvPr>
          <p:cNvSpPr/>
          <p:nvPr/>
        </p:nvSpPr>
        <p:spPr>
          <a:xfrm>
            <a:off x="539551" y="1832132"/>
            <a:ext cx="5849707" cy="124367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1C8585D4-7DA2-9AD3-1BEE-161C20B39EF4}"/>
              </a:ext>
            </a:extLst>
          </p:cNvPr>
          <p:cNvSpPr txBox="1"/>
          <p:nvPr/>
        </p:nvSpPr>
        <p:spPr>
          <a:xfrm>
            <a:off x="6530202" y="1923678"/>
            <a:ext cx="216024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从空闲时钟链表</a:t>
            </a:r>
            <a:r>
              <a:rPr lang="en-US" altLang="zh-CN" dirty="0" err="1"/>
              <a:t>g_swtmrFreeList</a:t>
            </a:r>
            <a:r>
              <a:rPr lang="zh-CN" altLang="en-US" dirty="0"/>
              <a:t>中摘除一个时钟节点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505AB2-DC47-FBFE-7DAD-D36686F09EAC}"/>
              </a:ext>
            </a:extLst>
          </p:cNvPr>
          <p:cNvSpPr/>
          <p:nvPr/>
        </p:nvSpPr>
        <p:spPr>
          <a:xfrm>
            <a:off x="539551" y="3164681"/>
            <a:ext cx="5112570" cy="142329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15B1204-B26C-F1DD-EDEF-8759F90DFDA9}"/>
              </a:ext>
            </a:extLst>
          </p:cNvPr>
          <p:cNvSpPr txBox="1"/>
          <p:nvPr/>
        </p:nvSpPr>
        <p:spPr>
          <a:xfrm>
            <a:off x="5652121" y="3075805"/>
            <a:ext cx="349187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对该时钟节点初始化。</a:t>
            </a:r>
            <a:endParaRPr lang="en-US" altLang="zh-CN" dirty="0"/>
          </a:p>
          <a:p>
            <a:r>
              <a:rPr lang="zh-CN" altLang="en-US" dirty="0"/>
              <a:t>注意：</a:t>
            </a:r>
            <a:r>
              <a:rPr lang="en-US" altLang="zh-CN" dirty="0" err="1"/>
              <a:t>swtmr</a:t>
            </a:r>
            <a:r>
              <a:rPr lang="en-US" altLang="zh-CN" dirty="0"/>
              <a:t>-&gt;</a:t>
            </a:r>
            <a:r>
              <a:rPr lang="en-US" altLang="zh-CN" dirty="0" err="1"/>
              <a:t>usTimerID</a:t>
            </a:r>
            <a:r>
              <a:rPr lang="zh-CN" altLang="en-US" dirty="0"/>
              <a:t>在</a:t>
            </a:r>
            <a:r>
              <a:rPr lang="en-US" altLang="zh-CN" dirty="0" err="1"/>
              <a:t>SwtmrBaseInit</a:t>
            </a:r>
            <a:r>
              <a:rPr lang="zh-CN" altLang="en-US" dirty="0"/>
              <a:t>中初始化为其在数组中的索引。</a:t>
            </a:r>
            <a:r>
              <a:rPr lang="en-US" altLang="zh-CN" dirty="0" err="1"/>
              <a:t>LOS_SwtmrCreate</a:t>
            </a:r>
            <a:r>
              <a:rPr lang="zh-CN" altLang="en-US" dirty="0"/>
              <a:t>函数返回该值作为所建立软件定时器的标识。</a:t>
            </a:r>
          </a:p>
        </p:txBody>
      </p:sp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46F2E706-1EBC-47EA-1393-6F3E18312B3F}"/>
              </a:ext>
            </a:extLst>
          </p:cNvPr>
          <p:cNvCxnSpPr/>
          <p:nvPr/>
        </p:nvCxnSpPr>
        <p:spPr>
          <a:xfrm flipH="1">
            <a:off x="2555776" y="3507854"/>
            <a:ext cx="3245844" cy="10099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595208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71D5F8C0-440C-BC48-EE43-F8226FE0C5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879562"/>
            <a:ext cx="5158057" cy="3384376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49CDFCE6-5A3C-61FC-0CD3-B91800FE8EDA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94899875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8F2751AA-DCE1-7A05-47B3-3212A4D20B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492" y="771550"/>
            <a:ext cx="6350844" cy="3816424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F386F6-92EB-63D0-5727-294D471ED5CB}"/>
              </a:ext>
            </a:extLst>
          </p:cNvPr>
          <p:cNvSpPr/>
          <p:nvPr/>
        </p:nvSpPr>
        <p:spPr>
          <a:xfrm>
            <a:off x="755577" y="2602785"/>
            <a:ext cx="3672408" cy="4730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49CE7A9-A96C-FD4C-4C4F-395CDC1039FF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16294121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5568427-BBAA-2CFF-9AC8-EA8BADB5C6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75606"/>
            <a:ext cx="5730322" cy="2808312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27F386F6-92EB-63D0-5727-294D471ED5CB}"/>
              </a:ext>
            </a:extLst>
          </p:cNvPr>
          <p:cNvSpPr/>
          <p:nvPr/>
        </p:nvSpPr>
        <p:spPr>
          <a:xfrm>
            <a:off x="2051719" y="2859782"/>
            <a:ext cx="2880321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7829087C-9FFC-4437-29E2-24AAF6A97604}"/>
              </a:ext>
            </a:extLst>
          </p:cNvPr>
          <p:cNvSpPr/>
          <p:nvPr/>
        </p:nvSpPr>
        <p:spPr>
          <a:xfrm>
            <a:off x="660544" y="3579862"/>
            <a:ext cx="3839448" cy="28803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247A678-EF73-8FE0-58A7-908074127E58}"/>
              </a:ext>
            </a:extLst>
          </p:cNvPr>
          <p:cNvSpPr/>
          <p:nvPr/>
        </p:nvSpPr>
        <p:spPr>
          <a:xfrm>
            <a:off x="598830" y="2319722"/>
            <a:ext cx="3109074" cy="21602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E6A497-83B7-2ADF-6E1D-DDEE0E83CFA7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108768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196FE87F-6249-9607-29ED-8B8BD4279A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1520" y="1275606"/>
            <a:ext cx="6441647" cy="288032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B8765C92-C078-169B-843E-EC574F774D40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664307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>
            <a:extLst>
              <a:ext uri="{FF2B5EF4-FFF2-40B4-BE49-F238E27FC236}">
                <a16:creationId xmlns:a16="http://schemas.microsoft.com/office/drawing/2014/main" id="{331B00AC-7099-96E1-84CB-C04C35A290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49670"/>
            <a:ext cx="6744659" cy="4798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48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399C5D9B-7AB2-9612-BAA4-A0B37F7C0E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9056" y="1131590"/>
            <a:ext cx="8132408" cy="936104"/>
          </a:xfrm>
          <a:prstGeom prst="rect">
            <a:avLst/>
          </a:prstGeom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D87994EA-C5A5-8AAD-8B0F-391ADF0711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056" y="2211710"/>
            <a:ext cx="8783088" cy="1009663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26E5DD0F-56BF-F5C3-B19B-C829CBA6FD64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963548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C88426E-450D-D282-87E7-B763AAC364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133747"/>
            <a:ext cx="6207645" cy="4876006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7F61ECCA-3065-BB03-801F-F05568E4EBEA}"/>
              </a:ext>
            </a:extLst>
          </p:cNvPr>
          <p:cNvSpPr/>
          <p:nvPr/>
        </p:nvSpPr>
        <p:spPr>
          <a:xfrm>
            <a:off x="899592" y="2931790"/>
            <a:ext cx="4896544" cy="196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4BEFC30-D942-6EDD-E03E-66E1C1B18679}"/>
              </a:ext>
            </a:extLst>
          </p:cNvPr>
          <p:cNvSpPr/>
          <p:nvPr/>
        </p:nvSpPr>
        <p:spPr>
          <a:xfrm>
            <a:off x="755576" y="4103557"/>
            <a:ext cx="2271094" cy="19638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3031030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D9395468-413D-A296-66A4-88E0B42922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504" y="0"/>
            <a:ext cx="6380544" cy="221171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1A11E553-DD92-6E95-705A-EDC19CBF0E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9512" y="2548070"/>
            <a:ext cx="7674005" cy="18899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112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1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核心数据结构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C95081-181A-2A32-6D12-32EE5D94CDFA}"/>
              </a:ext>
            </a:extLst>
          </p:cNvPr>
          <p:cNvSpPr txBox="1"/>
          <p:nvPr/>
        </p:nvSpPr>
        <p:spPr>
          <a:xfrm>
            <a:off x="323528" y="3322391"/>
            <a:ext cx="813690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priQueList</a:t>
            </a:r>
            <a:r>
              <a:rPr lang="zh-CN" altLang="en-US" sz="1600" dirty="0"/>
              <a:t>：</a:t>
            </a:r>
            <a:r>
              <a:rPr lang="en-US" altLang="zh-CN" sz="1600" dirty="0"/>
              <a:t>32</a:t>
            </a:r>
            <a:r>
              <a:rPr lang="zh-CN" altLang="en-US" sz="1600" dirty="0"/>
              <a:t>个优先级的就绪队列</a:t>
            </a:r>
            <a:endParaRPr lang="en-US" altLang="zh-CN" sz="1600" dirty="0"/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readyTasks</a:t>
            </a:r>
            <a:r>
              <a:rPr lang="zh-CN" altLang="en-US" sz="1600" dirty="0"/>
              <a:t>：每个就绪队列中的任务数</a:t>
            </a:r>
            <a:endParaRPr lang="en-US" altLang="zh-CN" sz="1600" dirty="0"/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queueBitmap</a:t>
            </a:r>
            <a:r>
              <a:rPr lang="zh-CN" altLang="en-US" sz="1600" dirty="0"/>
              <a:t>：</a:t>
            </a:r>
            <a:r>
              <a:rPr lang="en-US" altLang="zh-CN" sz="1600" dirty="0"/>
              <a:t>32</a:t>
            </a:r>
            <a:r>
              <a:rPr lang="zh-CN" altLang="en-US" sz="1600" dirty="0"/>
              <a:t>位图，用于快速计算系统当前具有最高优先级的就绪任务。</a:t>
            </a:r>
            <a:endParaRPr lang="en-US" altLang="zh-CN" sz="1600" dirty="0"/>
          </a:p>
          <a:p>
            <a:r>
              <a:rPr lang="zh-CN" altLang="en-US" sz="1600" dirty="0">
                <a:solidFill>
                  <a:srgbClr val="FF0000"/>
                </a:solidFill>
              </a:rPr>
              <a:t>需要说明的是：</a:t>
            </a:r>
            <a:r>
              <a:rPr lang="en-US" altLang="zh-CN" sz="1600" dirty="0" err="1">
                <a:solidFill>
                  <a:srgbClr val="FF0000"/>
                </a:solidFill>
              </a:rPr>
              <a:t>HPFQueue</a:t>
            </a:r>
            <a:r>
              <a:rPr lang="zh-CN" altLang="en-US" sz="1600" dirty="0">
                <a:solidFill>
                  <a:srgbClr val="FF0000"/>
                </a:solidFill>
              </a:rPr>
              <a:t>设置</a:t>
            </a:r>
            <a:r>
              <a:rPr lang="en-US" altLang="zh-CN" sz="1600" dirty="0">
                <a:solidFill>
                  <a:srgbClr val="FF0000"/>
                </a:solidFill>
              </a:rPr>
              <a:t>32</a:t>
            </a:r>
            <a:r>
              <a:rPr lang="zh-CN" altLang="en-US" sz="1600" dirty="0">
                <a:solidFill>
                  <a:srgbClr val="FF0000"/>
                </a:solidFill>
              </a:rPr>
              <a:t>个优先级队列和</a:t>
            </a:r>
            <a:r>
              <a:rPr lang="en-US" altLang="zh-CN" sz="1600" dirty="0" err="1">
                <a:solidFill>
                  <a:srgbClr val="FF0000"/>
                </a:solidFill>
              </a:rPr>
              <a:t>queueBitmap</a:t>
            </a:r>
            <a:r>
              <a:rPr lang="zh-CN" altLang="en-US" sz="1600" dirty="0">
                <a:solidFill>
                  <a:srgbClr val="FF0000"/>
                </a:solidFill>
              </a:rPr>
              <a:t>的原因是任务的优先级会在运行的时候被临时调整，即任务包含</a:t>
            </a:r>
            <a:r>
              <a:rPr lang="en-US" altLang="zh-CN" sz="1600" dirty="0" err="1">
                <a:solidFill>
                  <a:srgbClr val="FF0000"/>
                </a:solidFill>
              </a:rPr>
              <a:t>baseprio</a:t>
            </a:r>
            <a:r>
              <a:rPr lang="zh-CN" altLang="en-US" sz="1600" dirty="0">
                <a:solidFill>
                  <a:srgbClr val="FF0000"/>
                </a:solidFill>
              </a:rPr>
              <a:t>和</a:t>
            </a:r>
            <a:r>
              <a:rPr lang="en-US" altLang="zh-CN" sz="1600" dirty="0" err="1">
                <a:solidFill>
                  <a:srgbClr val="FF0000"/>
                </a:solidFill>
              </a:rPr>
              <a:t>prio</a:t>
            </a:r>
            <a:r>
              <a:rPr lang="zh-CN" altLang="en-US" sz="1600" dirty="0">
                <a:solidFill>
                  <a:srgbClr val="FF0000"/>
                </a:solidFill>
              </a:rPr>
              <a:t>，如在优先级反转中。</a:t>
            </a:r>
            <a:endParaRPr lang="en-US" altLang="zh-CN" sz="1600" dirty="0">
              <a:solidFill>
                <a:srgbClr val="FF0000"/>
              </a:solidFill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311320A-9F67-8DF6-F3A1-FE2FE17322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51720" y="2149218"/>
            <a:ext cx="4159893" cy="1152128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2F0B3DE-9997-9D5F-4A85-094B5471A7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5736" y="661545"/>
            <a:ext cx="3458305" cy="671426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AB876335-26C1-F93F-274A-2845CD9E59F1}"/>
              </a:ext>
            </a:extLst>
          </p:cNvPr>
          <p:cNvSpPr txBox="1"/>
          <p:nvPr/>
        </p:nvSpPr>
        <p:spPr>
          <a:xfrm>
            <a:off x="251520" y="1452492"/>
            <a:ext cx="813690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 err="1">
                <a:solidFill>
                  <a:srgbClr val="FF0000"/>
                </a:solidFill>
              </a:rPr>
              <a:t>queueList</a:t>
            </a:r>
            <a:r>
              <a:rPr lang="zh-CN" altLang="en-US" sz="1600" dirty="0"/>
              <a:t>：</a:t>
            </a:r>
            <a:r>
              <a:rPr lang="en-US" altLang="zh-CN" sz="1600" dirty="0"/>
              <a:t>32</a:t>
            </a:r>
            <a:r>
              <a:rPr lang="zh-CN" altLang="en-US" sz="1600" dirty="0"/>
              <a:t>个优先级的就绪队列</a:t>
            </a:r>
            <a:endParaRPr lang="en-US" altLang="zh-CN" sz="1600" dirty="0"/>
          </a:p>
          <a:p>
            <a:r>
              <a:rPr lang="en-US" altLang="zh-CN" sz="1600" b="1" dirty="0" err="1">
                <a:solidFill>
                  <a:srgbClr val="FF0000"/>
                </a:solidFill>
              </a:rPr>
              <a:t>queueBitmap</a:t>
            </a:r>
            <a:r>
              <a:rPr lang="zh-CN" altLang="en-US" sz="1600" dirty="0"/>
              <a:t>：</a:t>
            </a:r>
            <a:r>
              <a:rPr lang="en-US" altLang="zh-CN" sz="1600" dirty="0"/>
              <a:t>32</a:t>
            </a:r>
            <a:r>
              <a:rPr lang="zh-CN" altLang="en-US" sz="1600" dirty="0"/>
              <a:t>位图，用于快速计算系统当前具有最高优先级的就绪任务</a:t>
            </a:r>
          </a:p>
        </p:txBody>
      </p:sp>
    </p:spTree>
    <p:extLst>
      <p:ext uri="{BB962C8B-B14F-4D97-AF65-F5344CB8AC3E}">
        <p14:creationId xmlns:p14="http://schemas.microsoft.com/office/powerpoint/2010/main" val="77831136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2D2D401-297A-1B89-3DEE-FFA28EA32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528" y="915566"/>
            <a:ext cx="7495909" cy="3312368"/>
          </a:xfrm>
          <a:prstGeom prst="rect">
            <a:avLst/>
          </a:prstGeom>
        </p:spPr>
      </p:pic>
      <p:sp>
        <p:nvSpPr>
          <p:cNvPr id="2" name="TextBox 3">
            <a:extLst>
              <a:ext uri="{FF2B5EF4-FFF2-40B4-BE49-F238E27FC236}">
                <a16:creationId xmlns:a16="http://schemas.microsoft.com/office/drawing/2014/main" id="{BCC701AE-D65D-1CC8-A108-8E9C1D5C1686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软时钟的管理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00655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Rectangle 10"/>
          <p:cNvSpPr/>
          <p:nvPr/>
        </p:nvSpPr>
        <p:spPr>
          <a:xfrm>
            <a:off x="4082470" y="3249841"/>
            <a:ext cx="715449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28" name="TextBox 11"/>
          <p:cNvSpPr txBox="1"/>
          <p:nvPr/>
        </p:nvSpPr>
        <p:spPr>
          <a:xfrm>
            <a:off x="4101358" y="3313139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03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5023204" y="3249841"/>
            <a:ext cx="3731288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31" name="TextBox 19"/>
          <p:cNvSpPr txBox="1"/>
          <p:nvPr/>
        </p:nvSpPr>
        <p:spPr>
          <a:xfrm>
            <a:off x="5085950" y="3313139"/>
            <a:ext cx="38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软件时钟的执行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4082469" y="2373457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3" name="TextBox 25"/>
          <p:cNvSpPr txBox="1"/>
          <p:nvPr/>
        </p:nvSpPr>
        <p:spPr>
          <a:xfrm>
            <a:off x="4101357" y="2436755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>
                <a:solidFill>
                  <a:schemeClr val="bg1"/>
                </a:solidFill>
                <a:latin typeface="Arial Black"/>
              </a:rPr>
              <a:t>02</a:t>
            </a:r>
            <a:endParaRPr lang="zh-CN" sz="200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5" name="Rectangle 26"/>
          <p:cNvSpPr/>
          <p:nvPr/>
        </p:nvSpPr>
        <p:spPr>
          <a:xfrm>
            <a:off x="5023203" y="2373457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7" name="TextBox 27"/>
          <p:cNvSpPr txBox="1"/>
          <p:nvPr/>
        </p:nvSpPr>
        <p:spPr>
          <a:xfrm>
            <a:off x="5023204" y="2436754"/>
            <a:ext cx="3916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软件时钟的管理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645990" y="1975941"/>
            <a:ext cx="2236510" cy="1138773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4000" b="1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4000" b="1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/>
            <a:r>
              <a:rPr lang="en-US" sz="2800" b="1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sz="2800" b="1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  <p:sp>
        <p:nvSpPr>
          <p:cNvPr id="41" name="Rectangle 24"/>
          <p:cNvSpPr/>
          <p:nvPr/>
        </p:nvSpPr>
        <p:spPr>
          <a:xfrm>
            <a:off x="4070929" y="1497072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2" name="TextBox 25"/>
          <p:cNvSpPr txBox="1"/>
          <p:nvPr/>
        </p:nvSpPr>
        <p:spPr>
          <a:xfrm>
            <a:off x="4089817" y="1560370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01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44" name="Rectangle 26"/>
          <p:cNvSpPr/>
          <p:nvPr/>
        </p:nvSpPr>
        <p:spPr>
          <a:xfrm>
            <a:off x="5011663" y="1497072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46" name="TextBox 27"/>
          <p:cNvSpPr txBox="1"/>
          <p:nvPr/>
        </p:nvSpPr>
        <p:spPr>
          <a:xfrm>
            <a:off x="5011664" y="1560369"/>
            <a:ext cx="3917950" cy="52070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lvl="0"/>
            <a:r>
              <a:rPr lang="zh-CN" altLang="en-US" sz="2800" b="1" dirty="0">
                <a:solidFill>
                  <a:srgbClr val="FFFFFF"/>
                </a:solidFill>
                <a:latin typeface="微软雅黑"/>
                <a:ea typeface="微软雅黑"/>
              </a:rPr>
              <a:t>软件时钟的初始化</a:t>
            </a:r>
            <a:endParaRPr lang="zh-CN" sz="2800" b="1" dirty="0">
              <a:solidFill>
                <a:srgbClr val="FFFFFF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85656527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3">
            <a:extLst>
              <a:ext uri="{FF2B5EF4-FFF2-40B4-BE49-F238E27FC236}">
                <a16:creationId xmlns:a16="http://schemas.microsoft.com/office/drawing/2014/main" id="{3106F8C6-57CB-B46E-CAA1-980CA4D5EF9D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D76E290-EC27-B98C-8AAA-11099712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3" y="771550"/>
            <a:ext cx="8719433" cy="41450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D90D83-6BAF-1D1B-C29D-74C3C204F1DD}"/>
              </a:ext>
            </a:extLst>
          </p:cNvPr>
          <p:cNvSpPr txBox="1"/>
          <p:nvPr/>
        </p:nvSpPr>
        <p:spPr>
          <a:xfrm>
            <a:off x="4479633" y="15636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取得超时队列的头指针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300061-1030-F904-4191-B11F57C7674C}"/>
              </a:ext>
            </a:extLst>
          </p:cNvPr>
          <p:cNvSpPr txBox="1"/>
          <p:nvPr/>
        </p:nvSpPr>
        <p:spPr>
          <a:xfrm>
            <a:off x="5652120" y="2248584"/>
            <a:ext cx="288031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如果超时队列的第一个过期时间还没到，则等待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431CD-46BA-06A7-9203-E72661B6BB3D}"/>
              </a:ext>
            </a:extLst>
          </p:cNvPr>
          <p:cNvSpPr txBox="1"/>
          <p:nvPr/>
        </p:nvSpPr>
        <p:spPr>
          <a:xfrm>
            <a:off x="2843808" y="3055445"/>
            <a:ext cx="38779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扫描超时队列，寻找所有超时软时钟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39012-037E-2CB0-1D31-D0738DC95AD1}"/>
              </a:ext>
            </a:extLst>
          </p:cNvPr>
          <p:cNvSpPr txBox="1"/>
          <p:nvPr/>
        </p:nvSpPr>
        <p:spPr>
          <a:xfrm>
            <a:off x="3059832" y="4227934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针对每个超时软时钟，调用其处理函数完成处理</a:t>
            </a:r>
          </a:p>
        </p:txBody>
      </p:sp>
    </p:spTree>
    <p:extLst>
      <p:ext uri="{BB962C8B-B14F-4D97-AF65-F5344CB8AC3E}">
        <p14:creationId xmlns:p14="http://schemas.microsoft.com/office/powerpoint/2010/main" val="502423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>
            <a:extLst>
              <a:ext uri="{FF2B5EF4-FFF2-40B4-BE49-F238E27FC236}">
                <a16:creationId xmlns:a16="http://schemas.microsoft.com/office/drawing/2014/main" id="{44D34526-CD46-8ED0-201B-88803C7673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7961" y="1280048"/>
            <a:ext cx="6668078" cy="2583404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643D4723-5327-E765-E3AA-CFC8BEE243E2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2768175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13F9C582-ED89-AB6B-FE13-D86C423FD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584" y="1142876"/>
            <a:ext cx="7035076" cy="3229074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760CEBE5-FA68-6F3F-EC22-1C25F34A037F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3737501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1046CCF1-A6DD-082E-C1E8-F16F91BB0B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203598"/>
            <a:ext cx="8516106" cy="252028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71D12FC5-C325-AABB-021C-29AFB7765999}"/>
              </a:ext>
            </a:extLst>
          </p:cNvPr>
          <p:cNvSpPr/>
          <p:nvPr/>
        </p:nvSpPr>
        <p:spPr>
          <a:xfrm>
            <a:off x="611560" y="2931790"/>
            <a:ext cx="5832648" cy="504056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477CCCA0-8040-3E45-4DD3-8EEED26726A6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01826455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4E3FCDD7-3591-2105-D81B-F2EE9EBE6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536" y="1059582"/>
            <a:ext cx="7621979" cy="3240360"/>
          </a:xfrm>
          <a:prstGeom prst="rect">
            <a:avLst/>
          </a:prstGeom>
        </p:spPr>
      </p:pic>
      <p:sp>
        <p:nvSpPr>
          <p:cNvPr id="3" name="TextBox 3">
            <a:extLst>
              <a:ext uri="{FF2B5EF4-FFF2-40B4-BE49-F238E27FC236}">
                <a16:creationId xmlns:a16="http://schemas.microsoft.com/office/drawing/2014/main" id="{1F3F7C8C-5DC4-CF1D-7278-53D0139D4241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5240317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D76E290-EC27-B98C-8AAA-11099712A0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283" y="771550"/>
            <a:ext cx="8719433" cy="4145034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0CD90D83-6BAF-1D1B-C29D-74C3C204F1DD}"/>
              </a:ext>
            </a:extLst>
          </p:cNvPr>
          <p:cNvSpPr txBox="1"/>
          <p:nvPr/>
        </p:nvSpPr>
        <p:spPr>
          <a:xfrm>
            <a:off x="4479633" y="1563638"/>
            <a:ext cx="249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取得超时队列的头指针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6300061-1030-F904-4191-B11F57C7674C}"/>
              </a:ext>
            </a:extLst>
          </p:cNvPr>
          <p:cNvSpPr txBox="1"/>
          <p:nvPr/>
        </p:nvSpPr>
        <p:spPr>
          <a:xfrm>
            <a:off x="5436096" y="2045240"/>
            <a:ext cx="34956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如果超时队列的第一个过期时间还没到，则等待。所创建的时钟都是首先插入</a:t>
            </a:r>
            <a:r>
              <a:rPr lang="en-US" altLang="zh-CN" dirty="0" err="1"/>
              <a:t>srq</a:t>
            </a:r>
            <a:r>
              <a:rPr lang="zh-CN" altLang="en-US" dirty="0"/>
              <a:t>的未超时队列中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75B431CD-46BA-06A7-9203-E72661B6BB3D}"/>
              </a:ext>
            </a:extLst>
          </p:cNvPr>
          <p:cNvSpPr txBox="1"/>
          <p:nvPr/>
        </p:nvSpPr>
        <p:spPr>
          <a:xfrm>
            <a:off x="2843808" y="3055445"/>
            <a:ext cx="596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扫描未超时队列，寻找所有超时软时钟，插入超时队列中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3ED39012-037E-2CB0-1D31-D0738DC95AD1}"/>
              </a:ext>
            </a:extLst>
          </p:cNvPr>
          <p:cNvSpPr txBox="1"/>
          <p:nvPr/>
        </p:nvSpPr>
        <p:spPr>
          <a:xfrm>
            <a:off x="3059832" y="4227934"/>
            <a:ext cx="50369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针对每个超时软时钟，调用其处理函数完成处理</a:t>
            </a:r>
          </a:p>
        </p:txBody>
      </p:sp>
      <p:sp>
        <p:nvSpPr>
          <p:cNvPr id="3" name="TextBox 3">
            <a:extLst>
              <a:ext uri="{FF2B5EF4-FFF2-40B4-BE49-F238E27FC236}">
                <a16:creationId xmlns:a16="http://schemas.microsoft.com/office/drawing/2014/main" id="{37C09B2B-6BBB-F98C-A90E-9867B6EB6548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3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软时钟的执行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9670480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4">
            <a:extLst>
              <a:ext uri="{FF2B5EF4-FFF2-40B4-BE49-F238E27FC236}">
                <a16:creationId xmlns:a16="http://schemas.microsoft.com/office/drawing/2014/main" id="{D59E8CDF-B620-4E8C-B787-7128127C8336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-36512" y="1635646"/>
            <a:ext cx="9180512" cy="1667152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txBody>
          <a:bodyPr anchor="ctr"/>
          <a:lstStyle/>
          <a:p>
            <a:pPr algn="ctr"/>
            <a:endParaRPr lang="zh-CN" sz="135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5" name="文本框 7">
            <a:extLst>
              <a:ext uri="{FF2B5EF4-FFF2-40B4-BE49-F238E27FC236}">
                <a16:creationId xmlns:a16="http://schemas.microsoft.com/office/drawing/2014/main" id="{B914676D-2707-4D58-98F3-655BBED91BCE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>
            <a:off x="2582551" y="2163475"/>
            <a:ext cx="4225766" cy="685800"/>
          </a:xfrm>
          <a:prstGeom prst="rect">
            <a:avLst/>
          </a:prstGeom>
          <a:noFill/>
        </p:spPr>
        <p:txBody>
          <a:bodyPr wrap="square" lIns="47625" tIns="19050" rIns="47625" bIns="19050" anchor="ctr"/>
          <a:lstStyle/>
          <a:p>
            <a:pPr mar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</a:pPr>
            <a:r>
              <a:rPr lang="zh-CN" altLang="en-US" sz="3200" b="1" spc="300" dirty="0">
                <a:solidFill>
                  <a:schemeClr val="bg1"/>
                </a:solidFill>
                <a:latin typeface="微软雅黑"/>
                <a:ea typeface="微软雅黑"/>
              </a:rPr>
              <a:t>谢谢</a:t>
            </a:r>
            <a:endParaRPr lang="zh-CN" sz="3200" b="1" spc="300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521A3BC6-F6EA-4F46-A238-D5E70BE0475E}"/>
              </a:ext>
            </a:extLst>
          </p:cNvPr>
          <p:cNvGrpSpPr/>
          <p:nvPr/>
        </p:nvGrpSpPr>
        <p:grpSpPr>
          <a:xfrm>
            <a:off x="2699792" y="-918"/>
            <a:ext cx="3327790" cy="577152"/>
            <a:chOff x="2483768" y="122390"/>
            <a:chExt cx="3327790" cy="577152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CD42DF88-B883-46D2-B76B-7DCE544B527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147262" y="238477"/>
              <a:ext cx="2664296" cy="311140"/>
            </a:xfrm>
            <a:prstGeom prst="rect">
              <a:avLst/>
            </a:prstGeom>
          </p:spPr>
        </p:pic>
        <p:pic>
          <p:nvPicPr>
            <p:cNvPr id="20" name="图片 19">
              <a:extLst>
                <a:ext uri="{FF2B5EF4-FFF2-40B4-BE49-F238E27FC236}">
                  <a16:creationId xmlns:a16="http://schemas.microsoft.com/office/drawing/2014/main" id="{3EE04374-D444-417B-8632-4FE8C583BD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483768" y="122390"/>
              <a:ext cx="576064" cy="577152"/>
            </a:xfrm>
            <a:prstGeom prst="rect">
              <a:avLst/>
            </a:prstGeom>
          </p:spPr>
        </p:pic>
      </p:grpSp>
      <p:sp>
        <p:nvSpPr>
          <p:cNvPr id="25" name="矩形 24">
            <a:extLst>
              <a:ext uri="{FF2B5EF4-FFF2-40B4-BE49-F238E27FC236}">
                <a16:creationId xmlns:a16="http://schemas.microsoft.com/office/drawing/2014/main" id="{6259C244-8D74-4468-AA86-20094C28A194}"/>
              </a:ext>
            </a:extLst>
          </p:cNvPr>
          <p:cNvSpPr/>
          <p:nvPr/>
        </p:nvSpPr>
        <p:spPr>
          <a:xfrm>
            <a:off x="6372200" y="25872"/>
            <a:ext cx="252028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>
            <a:spAutoFit/>
          </a:bodyPr>
          <a:lstStyle/>
          <a:p>
            <a:endParaRPr lang="en-US"/>
          </a:p>
          <a:p>
            <a:endParaRPr lang="zh-CN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FC1D829A-63AA-4DF0-9139-1E5DDD71A72A}"/>
              </a:ext>
            </a:extLst>
          </p:cNvPr>
          <p:cNvCxnSpPr/>
          <p:nvPr/>
        </p:nvCxnSpPr>
        <p:spPr>
          <a:xfrm>
            <a:off x="35496" y="576234"/>
            <a:ext cx="9073008" cy="8720"/>
          </a:xfrm>
          <a:prstGeom prst="line">
            <a:avLst/>
          </a:prstGeom>
          <a:ln w="9525">
            <a:solidFill>
              <a:schemeClr val="accent6">
                <a:shade val="95000"/>
              </a:schemeClr>
            </a:solidFill>
            <a:prstDash val="solid"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2198394826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26"/>
          <p:cNvSpPr/>
          <p:nvPr/>
        </p:nvSpPr>
        <p:spPr>
          <a:xfrm>
            <a:off x="4989791" y="1850614"/>
            <a:ext cx="3731288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27" name="Rectangle 10"/>
          <p:cNvSpPr/>
          <p:nvPr/>
        </p:nvSpPr>
        <p:spPr>
          <a:xfrm>
            <a:off x="4035958" y="2868491"/>
            <a:ext cx="715449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28" name="TextBox 11"/>
          <p:cNvSpPr txBox="1"/>
          <p:nvPr/>
        </p:nvSpPr>
        <p:spPr>
          <a:xfrm>
            <a:off x="4054846" y="2931789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02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0" name="Rectangle 18"/>
          <p:cNvSpPr/>
          <p:nvPr/>
        </p:nvSpPr>
        <p:spPr>
          <a:xfrm>
            <a:off x="5001860" y="2863155"/>
            <a:ext cx="3731288" cy="648072"/>
          </a:xfrm>
          <a:prstGeom prst="rect">
            <a:avLst/>
          </a:prstGeom>
          <a:solidFill>
            <a:srgbClr val="8A1420"/>
          </a:solidFill>
          <a:ln w="9525" cap="flat" cmpd="sng">
            <a:solidFill>
              <a:srgbClr val="323F4F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endParaRPr lang="zh-CN"/>
          </a:p>
        </p:txBody>
      </p:sp>
      <p:sp>
        <p:nvSpPr>
          <p:cNvPr id="31" name="TextBox 19"/>
          <p:cNvSpPr txBox="1"/>
          <p:nvPr/>
        </p:nvSpPr>
        <p:spPr>
          <a:xfrm>
            <a:off x="5052537" y="1886202"/>
            <a:ext cx="385380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任务调度的数据结构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2" name="Rectangle 24"/>
          <p:cNvSpPr/>
          <p:nvPr/>
        </p:nvSpPr>
        <p:spPr>
          <a:xfrm>
            <a:off x="4017070" y="1850613"/>
            <a:ext cx="715449" cy="648072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 cap="flat" cmpd="sng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>
            <a:outerShdw dist="17961" dir="2700000" algn="ctr" rotWithShape="0">
              <a:schemeClr val="tx1">
                <a:shade val="60000"/>
              </a:schemeClr>
            </a:outerShdw>
          </a:effectLst>
        </p:spPr>
        <p:txBody>
          <a:bodyPr vert="horz" wrap="square" lIns="91440" tIns="45720" rIns="91440" bIns="45720" numCol="1" anchor="t" anchorCtr="0"/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defTabSz="914378"/>
            <a:endParaRPr lang="zh-CN"/>
          </a:p>
        </p:txBody>
      </p:sp>
      <p:sp>
        <p:nvSpPr>
          <p:cNvPr id="33" name="TextBox 25"/>
          <p:cNvSpPr txBox="1"/>
          <p:nvPr/>
        </p:nvSpPr>
        <p:spPr>
          <a:xfrm>
            <a:off x="4035958" y="1913911"/>
            <a:ext cx="7685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en-US" sz="3200" dirty="0">
                <a:solidFill>
                  <a:schemeClr val="bg1"/>
                </a:solidFill>
                <a:latin typeface="Arial Black"/>
              </a:rPr>
              <a:t>01</a:t>
            </a:r>
            <a:endParaRPr lang="zh-CN" sz="2000" dirty="0">
              <a:solidFill>
                <a:schemeClr val="bg1"/>
              </a:solidFill>
              <a:latin typeface="Arial Black"/>
            </a:endParaRPr>
          </a:p>
        </p:txBody>
      </p:sp>
      <p:sp>
        <p:nvSpPr>
          <p:cNvPr id="37" name="TextBox 27"/>
          <p:cNvSpPr txBox="1"/>
          <p:nvPr/>
        </p:nvSpPr>
        <p:spPr>
          <a:xfrm>
            <a:off x="4989791" y="2931789"/>
            <a:ext cx="391655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r>
              <a:rPr lang="zh-CN" altLang="en-US" sz="2800" b="1" dirty="0">
                <a:solidFill>
                  <a:schemeClr val="bg1"/>
                </a:solidFill>
                <a:latin typeface="微软雅黑"/>
                <a:ea typeface="微软雅黑"/>
              </a:rPr>
              <a:t>任务调度的实现</a:t>
            </a:r>
            <a:endParaRPr lang="zh-CN" b="1" dirty="0">
              <a:solidFill>
                <a:schemeClr val="bg1"/>
              </a:solidFill>
              <a:latin typeface="微软雅黑"/>
              <a:ea typeface="微软雅黑"/>
            </a:endParaRPr>
          </a:p>
        </p:txBody>
      </p:sp>
      <p:sp>
        <p:nvSpPr>
          <p:cNvPr id="38" name="Rectangle 2"/>
          <p:cNvSpPr/>
          <p:nvPr/>
        </p:nvSpPr>
        <p:spPr>
          <a:xfrm>
            <a:off x="645990" y="1975941"/>
            <a:ext cx="2236510" cy="1138773"/>
          </a:xfrm>
          <a:prstGeom prst="rect">
            <a:avLst/>
          </a:prstGeom>
        </p:spPr>
        <p:txBody>
          <a:bodyPr wrap="none">
            <a:spAutoFit/>
          </a:bodyPr>
          <a:lstStyle>
            <a:lvl1pPr lvl="0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1pPr>
            <a:lvl2pPr marL="457200" lvl="1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2pPr>
            <a:lvl3pPr marL="914400" lvl="2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3pPr>
            <a:lvl4pPr marL="1371600" lvl="3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4pPr>
            <a:lvl5pPr marL="1828800" lvl="4" algn="l">
              <a:spcBef>
                <a:spcPct val="0"/>
              </a:spcBef>
              <a:spcAft>
                <a:spcPct val="0"/>
              </a:spcAft>
              <a:buFont typeface="Arial" charset="0"/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5pPr>
            <a:lvl6pPr marL="2286000" lvl="5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6pPr>
            <a:lvl7pPr marL="2743200" lvl="6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7pPr>
            <a:lvl8pPr marL="3200400" lvl="7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8pPr>
            <a:lvl9pPr marL="3657600" lvl="8" algn="l" defTabSz="914400">
              <a:defRPr sz="1800" kern="1200">
                <a:solidFill>
                  <a:schemeClr val="tx1"/>
                </a:solidFill>
                <a:latin typeface="Arial"/>
                <a:ea typeface="宋体"/>
              </a:defRPr>
            </a:lvl9pPr>
          </a:lstStyle>
          <a:p>
            <a:pPr algn="ctr"/>
            <a:r>
              <a:rPr lang="zh-CN" sz="4000" b="1" dirty="0">
                <a:solidFill>
                  <a:srgbClr val="254061"/>
                </a:solidFill>
                <a:latin typeface="微软雅黑"/>
                <a:ea typeface="微软雅黑"/>
              </a:rPr>
              <a:t>分享内容</a:t>
            </a:r>
            <a:endParaRPr lang="en-US" sz="4000" b="1" dirty="0">
              <a:solidFill>
                <a:srgbClr val="254061"/>
              </a:solidFill>
              <a:latin typeface="微软雅黑"/>
              <a:ea typeface="微软雅黑"/>
            </a:endParaRPr>
          </a:p>
          <a:p>
            <a:pPr algn="ctr"/>
            <a:r>
              <a:rPr lang="en-US" sz="2800" b="1" dirty="0">
                <a:solidFill>
                  <a:srgbClr val="254061"/>
                </a:solidFill>
                <a:latin typeface="微软雅黑"/>
                <a:ea typeface="微软雅黑"/>
              </a:rPr>
              <a:t>Contents</a:t>
            </a:r>
            <a:endParaRPr lang="zh-CN" sz="2800" b="1" dirty="0">
              <a:solidFill>
                <a:srgbClr val="254061"/>
              </a:solidFill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7388895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3"/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2C95081-181A-2A32-6D12-32EE5D94CDFA}"/>
              </a:ext>
            </a:extLst>
          </p:cNvPr>
          <p:cNvSpPr txBox="1"/>
          <p:nvPr/>
        </p:nvSpPr>
        <p:spPr>
          <a:xfrm>
            <a:off x="107504" y="2776703"/>
            <a:ext cx="892899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600" b="1" dirty="0">
                <a:solidFill>
                  <a:srgbClr val="FF0000"/>
                </a:solidFill>
              </a:rPr>
              <a:t>1. </a:t>
            </a:r>
            <a:r>
              <a:rPr lang="zh-CN" altLang="en-US" sz="1600" dirty="0"/>
              <a:t>获取当前</a:t>
            </a:r>
            <a:r>
              <a:rPr lang="en-US" altLang="zh-CN" sz="1600" dirty="0" err="1"/>
              <a:t>cpu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rq</a:t>
            </a:r>
            <a:r>
              <a:rPr lang="zh-CN" altLang="en-US" sz="1600" dirty="0"/>
              <a:t>指针</a:t>
            </a:r>
            <a:endParaRPr lang="en-US" altLang="zh-CN" sz="1600" dirty="0"/>
          </a:p>
          <a:p>
            <a:r>
              <a:rPr lang="en-US" altLang="zh-CN" sz="1600" b="1" dirty="0">
                <a:solidFill>
                  <a:srgbClr val="FF0000"/>
                </a:solidFill>
              </a:rPr>
              <a:t>2. </a:t>
            </a:r>
            <a:r>
              <a:rPr lang="zh-CN" altLang="en-US" sz="1600" dirty="0"/>
              <a:t>如果</a:t>
            </a:r>
            <a:r>
              <a:rPr lang="en-US" altLang="zh-CN" sz="1600" dirty="0" err="1"/>
              <a:t>rq</a:t>
            </a:r>
            <a:r>
              <a:rPr lang="en-US" altLang="zh-CN" sz="1600" dirty="0"/>
              <a:t>-&gt;</a:t>
            </a:r>
            <a:r>
              <a:rPr lang="en-US" altLang="zh-CN" sz="1600" dirty="0" err="1"/>
              <a:t>responseID</a:t>
            </a:r>
            <a:r>
              <a:rPr lang="zh-CN" altLang="en-US" sz="1600" dirty="0"/>
              <a:t>值为</a:t>
            </a:r>
            <a:r>
              <a:rPr lang="en-US" altLang="zh-CN" sz="1600" dirty="0"/>
              <a:t>OS_INVALID_VALUE</a:t>
            </a:r>
            <a:r>
              <a:rPr lang="zh-CN" altLang="en-US" sz="1600" dirty="0"/>
              <a:t>，则表示最近要到期的任务在运行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队列中</a:t>
            </a:r>
            <a:endParaRPr lang="en-US" altLang="zh-CN" sz="1600" dirty="0"/>
          </a:p>
          <a:p>
            <a:r>
              <a:rPr lang="en-US" altLang="zh-CN" sz="1600" b="1" dirty="0">
                <a:solidFill>
                  <a:srgbClr val="FF0000"/>
                </a:solidFill>
              </a:rPr>
              <a:t>3. </a:t>
            </a:r>
            <a:r>
              <a:rPr lang="zh-CN" altLang="en-US" sz="1600" dirty="0"/>
              <a:t>扫描</a:t>
            </a:r>
            <a:r>
              <a:rPr lang="en-US" altLang="zh-CN" sz="1600" dirty="0" err="1"/>
              <a:t>rq</a:t>
            </a:r>
            <a:r>
              <a:rPr lang="zh-CN" altLang="en-US" sz="1600" dirty="0"/>
              <a:t>的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队列，看是否有任务的处理时间到期，如果有则</a:t>
            </a:r>
            <a:r>
              <a:rPr lang="en-US" altLang="zh-CN" sz="1600" dirty="0" err="1"/>
              <a:t>SchedTimeoutQueueScan</a:t>
            </a:r>
            <a:r>
              <a:rPr lang="zh-CN" altLang="en-US" sz="1600" dirty="0"/>
              <a:t>的返回值为</a:t>
            </a:r>
            <a:r>
              <a:rPr lang="en-US" altLang="zh-CN" sz="1600" dirty="0"/>
              <a:t>True</a:t>
            </a:r>
            <a:r>
              <a:rPr lang="zh-CN" altLang="en-US" sz="1600" dirty="0"/>
              <a:t>，否则为</a:t>
            </a:r>
            <a:r>
              <a:rPr lang="en-US" altLang="zh-CN" sz="1600" dirty="0"/>
              <a:t>False</a:t>
            </a:r>
          </a:p>
          <a:p>
            <a:r>
              <a:rPr lang="en-US" altLang="zh-CN" sz="1600" b="1" dirty="0">
                <a:solidFill>
                  <a:srgbClr val="FF0000"/>
                </a:solidFill>
              </a:rPr>
              <a:t>4. </a:t>
            </a:r>
            <a:r>
              <a:rPr lang="zh-CN" altLang="en-US" sz="1600" dirty="0"/>
              <a:t>如果</a:t>
            </a:r>
            <a:r>
              <a:rPr lang="en-US" altLang="zh-CN" sz="1600" dirty="0" err="1"/>
              <a:t>rq</a:t>
            </a:r>
            <a:r>
              <a:rPr lang="zh-CN" altLang="en-US" sz="1600" dirty="0"/>
              <a:t>的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队列有任务到期，则设置</a:t>
            </a:r>
            <a:r>
              <a:rPr lang="en-US" altLang="zh-CN" sz="1600" dirty="0" err="1"/>
              <a:t>rq</a:t>
            </a:r>
            <a:r>
              <a:rPr lang="en-US" altLang="zh-CN" sz="1600" dirty="0"/>
              <a:t>-&gt;</a:t>
            </a:r>
            <a:r>
              <a:rPr lang="en-US" altLang="zh-CN" sz="1600" dirty="0" err="1"/>
              <a:t>schedFlag</a:t>
            </a:r>
            <a:r>
              <a:rPr lang="zh-CN" altLang="en-US" sz="1600" dirty="0"/>
              <a:t>的</a:t>
            </a:r>
            <a:r>
              <a:rPr lang="en-US" altLang="zh-CN" sz="1600" dirty="0" err="1"/>
              <a:t>int_pend_resch</a:t>
            </a:r>
            <a:r>
              <a:rPr lang="zh-CN" altLang="en-US" sz="1600" dirty="0"/>
              <a:t>标记</a:t>
            </a:r>
            <a:endParaRPr lang="en-US" altLang="zh-CN" sz="1600" dirty="0"/>
          </a:p>
          <a:p>
            <a:r>
              <a:rPr lang="en-US" altLang="zh-CN" sz="1600" b="1" dirty="0">
                <a:solidFill>
                  <a:srgbClr val="FF0000"/>
                </a:solidFill>
              </a:rPr>
              <a:t>5. </a:t>
            </a:r>
            <a:r>
              <a:rPr lang="zh-CN" altLang="en-US" sz="1600" dirty="0"/>
              <a:t>执行</a:t>
            </a:r>
            <a:r>
              <a:rPr lang="en-US" altLang="zh-CN" sz="1600" dirty="0" err="1"/>
              <a:t>OsSchedTick</a:t>
            </a:r>
            <a:r>
              <a:rPr lang="zh-CN" altLang="en-US" sz="1600" dirty="0"/>
              <a:t>表示时钟中断被执行，设置</a:t>
            </a:r>
            <a:r>
              <a:rPr lang="en-US" altLang="zh-CN" sz="1600" dirty="0" err="1"/>
              <a:t>int_pend_tick</a:t>
            </a:r>
            <a:r>
              <a:rPr lang="zh-CN" altLang="en-US" sz="1600" dirty="0"/>
              <a:t>标记，引起</a:t>
            </a:r>
            <a:r>
              <a:rPr lang="en-US" altLang="zh-CN" sz="1600" dirty="0" err="1"/>
              <a:t>SchedNextExpireTimeSet</a:t>
            </a:r>
            <a:r>
              <a:rPr lang="zh-CN" altLang="en-US" sz="1600" dirty="0"/>
              <a:t>更新</a:t>
            </a:r>
            <a:r>
              <a:rPr lang="en-US" altLang="zh-CN" sz="1600" dirty="0" err="1"/>
              <a:t>rq</a:t>
            </a:r>
            <a:r>
              <a:rPr lang="en-US" altLang="zh-CN" sz="1600" dirty="0"/>
              <a:t>-&gt;</a:t>
            </a:r>
            <a:r>
              <a:rPr lang="en-US" altLang="zh-CN" sz="1600" dirty="0" err="1"/>
              <a:t>responseTime</a:t>
            </a:r>
            <a:r>
              <a:rPr lang="zh-CN" altLang="en-US" sz="1600" dirty="0"/>
              <a:t>和</a:t>
            </a:r>
            <a:r>
              <a:rPr lang="en-US" altLang="zh-CN" sz="1600" dirty="0" err="1"/>
              <a:t>rq</a:t>
            </a:r>
            <a:r>
              <a:rPr lang="en-US" altLang="zh-CN" sz="1600" dirty="0"/>
              <a:t>-&gt;</a:t>
            </a:r>
            <a:r>
              <a:rPr lang="en-US" altLang="zh-CN" sz="1600" dirty="0" err="1"/>
              <a:t>responseID</a:t>
            </a:r>
            <a:endParaRPr lang="en-US" altLang="zh-CN" sz="1600" dirty="0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15137B19-64C7-3F7A-1B1E-A2818E5A1D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7544" y="652421"/>
            <a:ext cx="3927276" cy="2140458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A500528-B79E-798E-FC3F-D8D7FC9E0310}"/>
              </a:ext>
            </a:extLst>
          </p:cNvPr>
          <p:cNvSpPr txBox="1"/>
          <p:nvPr/>
        </p:nvSpPr>
        <p:spPr>
          <a:xfrm>
            <a:off x="5455518" y="1994740"/>
            <a:ext cx="252028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/>
              <a:t>根据</a:t>
            </a:r>
            <a:r>
              <a:rPr lang="en-US" altLang="zh-CN" sz="1600" dirty="0" err="1"/>
              <a:t>cpu</a:t>
            </a:r>
            <a:r>
              <a:rPr lang="zh-CN" altLang="en-US" sz="1600" dirty="0"/>
              <a:t>的</a:t>
            </a:r>
            <a:r>
              <a:rPr lang="en-US" altLang="zh-CN" sz="1600" dirty="0"/>
              <a:t>ID</a:t>
            </a:r>
            <a:r>
              <a:rPr lang="zh-CN" altLang="en-US" sz="1600" dirty="0"/>
              <a:t>获取其</a:t>
            </a:r>
            <a:r>
              <a:rPr lang="en-US" altLang="zh-CN" sz="1600" dirty="0" err="1"/>
              <a:t>rq</a:t>
            </a:r>
            <a:endParaRPr lang="en-US" altLang="zh-CN" sz="1600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99A791A-EECF-A187-6D97-90DA07CA03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88431" y="1018921"/>
            <a:ext cx="4222326" cy="855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7819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D23B8-2703-8A28-D7DD-ECF1877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63"/>
            <a:ext cx="5974659" cy="5121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815FC0-A558-6F1C-F42F-35CC71AE19E9}"/>
              </a:ext>
            </a:extLst>
          </p:cNvPr>
          <p:cNvSpPr txBox="1"/>
          <p:nvPr/>
        </p:nvSpPr>
        <p:spPr>
          <a:xfrm>
            <a:off x="5508104" y="843558"/>
            <a:ext cx="3635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获取</a:t>
            </a:r>
            <a:r>
              <a:rPr lang="en-US" altLang="zh-CN" sz="1600" dirty="0" err="1"/>
              <a:t>rq</a:t>
            </a:r>
            <a:r>
              <a:rPr lang="zh-CN" altLang="en-US" sz="1600" dirty="0"/>
              <a:t>的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队列的首节点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如果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队列为空，则返回</a:t>
            </a:r>
            <a:r>
              <a:rPr lang="en-US" altLang="zh-CN" sz="1600" dirty="0"/>
              <a:t>false</a:t>
            </a:r>
            <a:r>
              <a:rPr lang="zh-CN" altLang="en-US" sz="1600" dirty="0"/>
              <a:t>，无需调度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获取当前系统时间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遍历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队列，判定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队列的当前节点的过期时间</a:t>
            </a:r>
            <a:r>
              <a:rPr lang="en-US" altLang="zh-CN" sz="1600" dirty="0" err="1"/>
              <a:t>responseTime</a:t>
            </a:r>
            <a:r>
              <a:rPr lang="zh-CN" altLang="en-US" sz="1600" dirty="0"/>
              <a:t>是否小于当前时间，成立则表示发生了过期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获取过期任务的</a:t>
            </a:r>
            <a:r>
              <a:rPr lang="en-US" altLang="zh-CN" sz="1600" dirty="0"/>
              <a:t>TCB</a:t>
            </a:r>
            <a:r>
              <a:rPr lang="zh-CN" altLang="en-US" sz="1600" dirty="0"/>
              <a:t>，并从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队列中删除过期任务的</a:t>
            </a:r>
            <a:r>
              <a:rPr lang="en-US" altLang="zh-CN" sz="1600" dirty="0"/>
              <a:t>TCB</a:t>
            </a:r>
          </a:p>
          <a:p>
            <a:pPr marL="342900" indent="-342900">
              <a:buAutoNum type="arabicPeriod"/>
            </a:pPr>
            <a:r>
              <a:rPr lang="zh-CN" altLang="en-US" sz="1600" dirty="0"/>
              <a:t>唤醒过期任务，注意该函数中有</a:t>
            </a:r>
            <a:r>
              <a:rPr lang="en-US" altLang="zh-CN" sz="1600" dirty="0" err="1"/>
              <a:t>needSched</a:t>
            </a:r>
            <a:r>
              <a:rPr lang="zh-CN" altLang="en-US" sz="1600" dirty="0"/>
              <a:t>，如果成功唤醒则要将该标记设置为</a:t>
            </a:r>
            <a:r>
              <a:rPr lang="en-US" altLang="zh-CN" sz="1600" dirty="0"/>
              <a:t>True</a:t>
            </a:r>
          </a:p>
          <a:p>
            <a:pPr marL="342900" indent="-342900">
              <a:buAutoNum type="arabicPeriod"/>
            </a:pPr>
            <a:r>
              <a:rPr lang="zh-CN" altLang="en-US" sz="1600" dirty="0"/>
              <a:t>指向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队列的下一个节点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返回是否需要调度的标记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42564972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EC4D23B8-2703-8A28-D7DD-ECF1877D5B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2363"/>
            <a:ext cx="5974659" cy="512113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57815FC0-A558-6F1C-F42F-35CC71AE19E9}"/>
              </a:ext>
            </a:extLst>
          </p:cNvPr>
          <p:cNvSpPr txBox="1"/>
          <p:nvPr/>
        </p:nvSpPr>
        <p:spPr>
          <a:xfrm>
            <a:off x="5508104" y="843558"/>
            <a:ext cx="3635896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获取</a:t>
            </a:r>
            <a:r>
              <a:rPr lang="en-US" altLang="zh-CN" sz="1600" dirty="0" err="1"/>
              <a:t>rq</a:t>
            </a:r>
            <a:r>
              <a:rPr lang="zh-CN" altLang="en-US" sz="1600" dirty="0"/>
              <a:t>的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队列的首节点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如果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队列为空，则返回</a:t>
            </a:r>
            <a:r>
              <a:rPr lang="en-US" altLang="zh-CN" sz="1600" dirty="0"/>
              <a:t>false</a:t>
            </a:r>
            <a:r>
              <a:rPr lang="zh-CN" altLang="en-US" sz="1600" dirty="0"/>
              <a:t>，无需调度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获取当前系统时间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遍历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队列，判定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队列的当前节点的过期时间</a:t>
            </a:r>
            <a:r>
              <a:rPr lang="en-US" altLang="zh-CN" sz="1600" dirty="0" err="1"/>
              <a:t>responseTime</a:t>
            </a:r>
            <a:r>
              <a:rPr lang="zh-CN" altLang="en-US" sz="1600" dirty="0"/>
              <a:t>是否小于当前时间，成立则表示发生了过期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获取过期任务的</a:t>
            </a:r>
            <a:r>
              <a:rPr lang="en-US" altLang="zh-CN" sz="1600" dirty="0"/>
              <a:t>TCB</a:t>
            </a:r>
            <a:r>
              <a:rPr lang="zh-CN" altLang="en-US" sz="1600" dirty="0"/>
              <a:t>，并从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队列中删除过期任务的</a:t>
            </a:r>
            <a:r>
              <a:rPr lang="en-US" altLang="zh-CN" sz="1600" dirty="0"/>
              <a:t>TCB</a:t>
            </a:r>
          </a:p>
          <a:p>
            <a:pPr marL="342900" indent="-342900">
              <a:buAutoNum type="arabicPeriod"/>
            </a:pPr>
            <a:r>
              <a:rPr lang="zh-CN" altLang="en-US" sz="1600" dirty="0"/>
              <a:t>唤醒过期任务，注意该函数中有</a:t>
            </a:r>
            <a:r>
              <a:rPr lang="en-US" altLang="zh-CN" sz="1600" dirty="0" err="1"/>
              <a:t>needSched</a:t>
            </a:r>
            <a:r>
              <a:rPr lang="zh-CN" altLang="en-US" sz="1600" dirty="0"/>
              <a:t>，如果成功唤醒则要将该标记设置为</a:t>
            </a:r>
            <a:r>
              <a:rPr lang="en-US" altLang="zh-CN" sz="1600" dirty="0"/>
              <a:t>True</a:t>
            </a:r>
          </a:p>
          <a:p>
            <a:pPr marL="342900" indent="-342900">
              <a:buAutoNum type="arabicPeriod"/>
            </a:pPr>
            <a:r>
              <a:rPr lang="zh-CN" altLang="en-US" sz="1600" dirty="0"/>
              <a:t>指向</a:t>
            </a:r>
            <a:r>
              <a:rPr lang="en-US" altLang="zh-CN" sz="1600" dirty="0"/>
              <a:t>timeout</a:t>
            </a:r>
            <a:r>
              <a:rPr lang="zh-CN" altLang="en-US" sz="1600" dirty="0"/>
              <a:t>队列的下一个节点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返回是否需要调度的标记</a:t>
            </a:r>
            <a:endParaRPr lang="en-US" altLang="zh-CN" sz="1600" dirty="0"/>
          </a:p>
        </p:txBody>
      </p:sp>
    </p:spTree>
    <p:extLst>
      <p:ext uri="{BB962C8B-B14F-4D97-AF65-F5344CB8AC3E}">
        <p14:creationId xmlns:p14="http://schemas.microsoft.com/office/powerpoint/2010/main" val="368368064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B0B06EA0-DB67-6420-C15C-74797851E7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746602"/>
            <a:ext cx="7407282" cy="3650296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60CFAAD1-78CF-5A3D-9639-910BB0581DAD}"/>
              </a:ext>
            </a:extLst>
          </p:cNvPr>
          <p:cNvSpPr txBox="1"/>
          <p:nvPr/>
        </p:nvSpPr>
        <p:spPr>
          <a:xfrm>
            <a:off x="4211960" y="2139702"/>
            <a:ext cx="478802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sz="1600" dirty="0"/>
              <a:t>将</a:t>
            </a:r>
            <a:r>
              <a:rPr lang="en-US" altLang="zh-CN" sz="1600" dirty="0"/>
              <a:t>timeout</a:t>
            </a:r>
            <a:r>
              <a:rPr lang="zh-CN" altLang="en-US" sz="1600" dirty="0"/>
              <a:t>任务的状态保存在</a:t>
            </a:r>
            <a:r>
              <a:rPr lang="en-US" altLang="zh-CN" sz="1600" dirty="0" err="1"/>
              <a:t>tempStatus</a:t>
            </a:r>
            <a:r>
              <a:rPr lang="zh-CN" altLang="en-US" sz="1600" dirty="0"/>
              <a:t>中，因为后面要对原始状态进行修改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修改过期任务的状态。清除其</a:t>
            </a:r>
            <a:r>
              <a:rPr lang="en-US" altLang="zh-CN" sz="1600" dirty="0"/>
              <a:t>OS_TASK_STATUS_PENDING</a:t>
            </a:r>
            <a:r>
              <a:rPr lang="zh-CN" altLang="en-US" sz="1600" dirty="0"/>
              <a:t>、</a:t>
            </a:r>
            <a:r>
              <a:rPr lang="en-US" altLang="zh-CN" sz="1600" dirty="0"/>
              <a:t> OS_TASK_STATUS_PEND_TIME </a:t>
            </a:r>
            <a:r>
              <a:rPr lang="zh-CN" altLang="en-US" sz="1600" dirty="0"/>
              <a:t>、</a:t>
            </a:r>
            <a:r>
              <a:rPr lang="en-US" altLang="zh-CN" sz="1600" dirty="0"/>
              <a:t>OS_TASK_STATUS_DELAY</a:t>
            </a:r>
            <a:r>
              <a:rPr lang="zh-CN" altLang="en-US" sz="1600" dirty="0"/>
              <a:t>状态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如果任务处于</a:t>
            </a:r>
            <a:r>
              <a:rPr lang="en-US" altLang="zh-CN" sz="1600" dirty="0"/>
              <a:t>OS_TASK_STATUS_PENDING</a:t>
            </a:r>
            <a:r>
              <a:rPr lang="zh-CN" altLang="en-US" sz="1600" dirty="0"/>
              <a:t>状态，还要将其从阻塞的互斥锁队列中移除</a:t>
            </a:r>
            <a:endParaRPr lang="en-US" altLang="zh-CN" sz="1600" dirty="0"/>
          </a:p>
          <a:p>
            <a:pPr marL="342900" indent="-342900">
              <a:buAutoNum type="arabicPeriod"/>
            </a:pPr>
            <a:r>
              <a:rPr lang="zh-CN" altLang="en-US" sz="1600" dirty="0"/>
              <a:t>如果任务没有被挂起，则将任务插入就绪队列，并设置</a:t>
            </a:r>
            <a:r>
              <a:rPr lang="en-US" altLang="zh-CN" sz="1600" dirty="0" err="1"/>
              <a:t>needSched</a:t>
            </a:r>
            <a:r>
              <a:rPr lang="zh-CN" altLang="en-US" sz="1600" dirty="0"/>
              <a:t>为</a:t>
            </a:r>
            <a:r>
              <a:rPr lang="en-US" altLang="zh-CN" sz="1600" dirty="0"/>
              <a:t>True</a:t>
            </a:r>
            <a:r>
              <a:rPr lang="zh-CN" altLang="en-US" sz="1600" dirty="0"/>
              <a:t>，以引发任务调度</a:t>
            </a:r>
            <a:endParaRPr lang="en-US" altLang="zh-CN" sz="1600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66CEE06-C1FC-214C-5024-29097BAC83B5}"/>
              </a:ext>
            </a:extLst>
          </p:cNvPr>
          <p:cNvSpPr txBox="1"/>
          <p:nvPr/>
        </p:nvSpPr>
        <p:spPr>
          <a:xfrm>
            <a:off x="4305685" y="1064808"/>
            <a:ext cx="460057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注：HPFEnqueue-&gt;PriQueInsert中会将被唤醒的任务状态设置为READY</a:t>
            </a:r>
          </a:p>
        </p:txBody>
      </p:sp>
      <p:sp>
        <p:nvSpPr>
          <p:cNvPr id="2" name="TextBox 3">
            <a:extLst>
              <a:ext uri="{FF2B5EF4-FFF2-40B4-BE49-F238E27FC236}">
                <a16:creationId xmlns:a16="http://schemas.microsoft.com/office/drawing/2014/main" id="{84B05944-6713-E7FA-FE6F-377F72770F1C}"/>
              </a:ext>
            </a:extLst>
          </p:cNvPr>
          <p:cNvSpPr txBox="1"/>
          <p:nvPr/>
        </p:nvSpPr>
        <p:spPr>
          <a:xfrm>
            <a:off x="107504" y="51470"/>
            <a:ext cx="738505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32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 Black"/>
                <a:ea typeface="等线 Light"/>
              </a:rPr>
              <a:t>2 </a:t>
            </a:r>
            <a:r>
              <a:rPr lang="zh-CN" altLang="en-US" sz="2400" b="1" dirty="0">
                <a:solidFill>
                  <a:srgbClr val="25406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微软雅黑"/>
                <a:ea typeface="微软雅黑"/>
              </a:rPr>
              <a:t>任务调度实现</a:t>
            </a:r>
            <a:endParaRPr lang="zh-CN" sz="2000" b="1" dirty="0">
              <a:solidFill>
                <a:srgbClr val="25406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93574701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BLOCK" val="0"/>
  <p:tag name="KSO_WM_UNIT_DEC_AREA_ID" val="40d7a0f1b3604e6c919066e9622fd25f"/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10145_1*i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SM_LIMIT_TYPE" val="1"/>
  <p:tag name="KSO_WM_UNIT_DECORATE_INFO" val="{&quot;ReferentInfo&quot;:{&quot;Id&quot;:&quot;slide&quot;,&quot;X&quot;:{&quot;Pos&quot;:0},&quot;Y&quot;:{&quot;Pos&quot;:0}},&quot;DecorateInfoX&quot;:{&quot;Pos&quot;:0,&quot;IsAbs&quot;:false},&quot;DecorateInfoY&quot;:{&quot;Pos&quot;:0,&quot;IsAbs&quot;:false},&quot;DecorateInfoW&quot;:{&quot;IsAbs&quot;:true},&quot;DecorateInfoH&quot;:{&quot;IsAbs&quot;:true},&quot;whChangeMode&quot;:0}"/>
  <p:tag name="KSO_WM_CHIP_GROUPID" val="5f2a0e3645e1f15ec24fd3f5"/>
  <p:tag name="KSO_WM_CHIP_XID" val="5f2a0e3645e1f15ec24fd3f6"/>
  <p:tag name="KSO_WM_UNIT_FILL_FORE_SCHEMECOLOR_INDEX_BRIGHTNESS" val="0"/>
  <p:tag name="KSO_WM_UNIT_FILL_FORE_SCHEMECOLOR_INDEX" val="15"/>
  <p:tag name="KSO_WM_UNIT_FILL_TYPE" val="1"/>
  <p:tag name="KSO_WM_UNIT_TEXT_FILL_FORE_SCHEMECOLOR_INDEX_BRIGHTNESS" val="0"/>
  <p:tag name="KSO_WM_UNIT_TEXT_FILL_FORE_SCHEMECOLOR_INDEX" val="2"/>
  <p:tag name="KSO_WM_UNIT_TEXT_FILL_TYPE" val="1"/>
  <p:tag name="KSO_WM_UNIT_VALUE" val="583"/>
  <p:tag name="KSO_WM_TEMPLATE_ASSEMBLE_XID" val="5f48a2c2f3f92eac73830e8c"/>
  <p:tag name="KSO_WM_TEMPLATE_ASSEMBLE_GROUPID" val="5f48a2c2f3f92eac73830e8c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ISNUMDGMTITLE" val="0"/>
  <p:tag name="KSO_WM_UNIT_NOCLEAR" val="0"/>
  <p:tag name="KSO_WM_UNIT_VALUE" val="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10145_1*a*1"/>
  <p:tag name="KSO_WM_TEMPLATE_CATEGORY" val="diagram"/>
  <p:tag name="KSO_WM_TEMPLATE_INDEX" val="20210145"/>
  <p:tag name="KSO_WM_UNIT_LAYERLEVEL" val="1"/>
  <p:tag name="KSO_WM_TAG_VERSION" val="1.0"/>
  <p:tag name="KSO_WM_BEAUTIFY_FLAG" val="#wm#"/>
  <p:tag name="KSO_WM_UNIT_PRESET_TEXT" val="标题"/>
  <p:tag name="KSO_WM_UNIT_DEFAULT_FONT" val="24;44;4"/>
  <p:tag name="KSO_WM_UNIT_BLOCK" val="0"/>
  <p:tag name="KSO_WM_UNIT_SHOW_EDIT_AREA_INDICATION" val="1"/>
  <p:tag name="KSO_WM_CHIP_GROUPID" val="5e7881253197e252a37019b5"/>
  <p:tag name="KSO_WM_CHIP_XID" val="5e7881253197e252a37019b6"/>
  <p:tag name="KSO_WM_CHIP_FILLAREA_FILL_RULE" val="{&quot;fill_align&quot;:&quot;cm&quot;,&quot;fill_mode&quot;:&quot;full&quot;}"/>
  <p:tag name="KSO_WM_UNIT_DEC_AREA_ID" val="d8c195ecc7734c688ed4d0a18e265861"/>
  <p:tag name="KSO_WM_ASSEMBLE_CHIP_INDEX" val="06cc6b2436d54d959c9c99756b32b152"/>
  <p:tag name="KSO_WM_UNIT_TEXT_FILL_FORE_SCHEMECOLOR_INDEX_BRIGHTNESS" val="0"/>
  <p:tag name="KSO_WM_UNIT_TEXT_FILL_FORE_SCHEMECOLOR_INDEX" val="13"/>
  <p:tag name="KSO_WM_UNIT_TEXT_FILL_TYPE" val="1"/>
  <p:tag name="KSO_WM_TEMPLATE_ASSEMBLE_XID" val="5f48a2c2f3f92eac73830e8c"/>
  <p:tag name="KSO_WM_TEMPLATE_ASSEMBLE_GROUPID" val="5f48a2c2f3f92eac73830e8c"/>
  <p:tag name="KSO_WM_TAG_FRONT_SIZE" val=""/>
  <p:tag name="KSO_WM_TAG_BACKGROUP_ID" val=""/>
  <p:tag name="KSO_WM_TAG_BACKGROUP_SIZE" val=""/>
  <p:tag name="KSO_WM_TAG_ZODER_POSITION" val=""/>
</p:tagLst>
</file>

<file path=ppt/theme/theme1.xml><?xml version="1.0" encoding="utf-8"?>
<a:theme xmlns:a="http://schemas.openxmlformats.org/drawingml/2006/main" name="Office 主题​​">
  <a:themeElements>
    <a:clrScheme name="Office 主题​​ 1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 主题​​">
      <a:majorFont>
        <a:latin typeface="Calibri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>
          <a:outerShdw dist="17961" dir="2700000" algn="ctr" rotWithShape="0">
            <a:schemeClr val="tx1">
              <a:gamma/>
              <a:shade val="60000"/>
              <a:invGamma/>
            </a:schemeClr>
          </a:outerShdw>
        </a:effectLst>
      </a:spPr>
      <a:bodyPr vert="horz" wrap="square" lIns="91440" tIns="45720" rIns="91440" bIns="45720" numCol="1" anchor="t" anchorCtr="0" compatLnSpc="1"/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anose="020B0604020202020204" pitchFamily="34" charset="0"/>
          <a:buNone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  <a:ea typeface="宋体" panose="02010600030101010101" pitchFamily="2" charset="-122"/>
          </a:defRPr>
        </a:defPPr>
      </a:lstStyle>
    </a:lnDef>
  </a:objectDefaults>
  <a:extraClrSchemeLst>
    <a:extraClrScheme>
      <a:clrScheme name="Office 主题​​ 1">
        <a:dk1>
          <a:srgbClr val="000000"/>
        </a:dk1>
        <a:lt1>
          <a:srgbClr val="FFFFFF"/>
        </a:lt1>
        <a:dk2>
          <a:srgbClr val="1F497D"/>
        </a:dk2>
        <a:lt2>
          <a:srgbClr val="EEECE1"/>
        </a:lt2>
        <a:accent1>
          <a:srgbClr val="4F81BD"/>
        </a:accent1>
        <a:accent2>
          <a:srgbClr val="C0504D"/>
        </a:accent2>
        <a:accent3>
          <a:srgbClr val="FFFFFF"/>
        </a:accent3>
        <a:accent4>
          <a:srgbClr val="000000"/>
        </a:accent4>
        <a:accent5>
          <a:srgbClr val="B2C1DB"/>
        </a:accent5>
        <a:accent6>
          <a:srgbClr val="AE4845"/>
        </a:accent6>
        <a:hlink>
          <a:srgbClr val="0000FF"/>
        </a:hlink>
        <a:folHlink>
          <a:srgbClr val="80008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000000"/>
      </a:dk2>
      <a:lt2>
        <a:srgbClr val="FFFFFF"/>
      </a:lt2>
      <a:accent1>
        <a:srgbClr val="7889FB"/>
      </a:accent1>
      <a:accent2>
        <a:srgbClr val="D6DBFE"/>
      </a:accent2>
      <a:accent3>
        <a:srgbClr val="FFFFFF"/>
      </a:accent3>
      <a:accent4>
        <a:srgbClr val="000000"/>
      </a:accent4>
      <a:accent5>
        <a:srgbClr val="BEC4FD"/>
      </a:accent5>
      <a:accent6>
        <a:srgbClr val="C2C6E6"/>
      </a:accent6>
      <a:hlink>
        <a:srgbClr val="7889FB"/>
      </a:hlink>
      <a:folHlink>
        <a:srgbClr val="9900CC"/>
      </a:folHlink>
    </a:clrScheme>
    <a:fontScheme name="Office">
      <a:majorFont>
        <a:latin typeface="微软雅黑"/>
        <a:ea typeface=""/>
        <a:cs typeface=""/>
        <a:font script="Jpan" typeface="游ゴシック Light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微软雅黑"/>
        <a:ea typeface=""/>
        <a:cs typeface=""/>
        <a:font script="Jpan" typeface="游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FFFFFF"/>
      </a:accent3>
      <a:accent4>
        <a:srgbClr val="000000"/>
      </a:accent4>
      <a:accent5>
        <a:srgbClr val="B2C1DB"/>
      </a:accent5>
      <a:accent6>
        <a:srgbClr val="AE4845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13809</TotalTime>
  <Words>1318</Words>
  <Application>Microsoft Office PowerPoint</Application>
  <PresentationFormat>全屏显示(16:9)</PresentationFormat>
  <Paragraphs>134</Paragraphs>
  <Slides>48</Slides>
  <Notes>46</Notes>
  <HiddenSlides>0</HiddenSlides>
  <MMClips>0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5</vt:i4>
      </vt:variant>
      <vt:variant>
        <vt:lpstr>幻灯片标题</vt:lpstr>
      </vt:variant>
      <vt:variant>
        <vt:i4>48</vt:i4>
      </vt:variant>
    </vt:vector>
  </HeadingPairs>
  <TitlesOfParts>
    <vt:vector size="61" baseType="lpstr">
      <vt:lpstr>OPPOSans B</vt:lpstr>
      <vt:lpstr>OPPOSans-S</vt:lpstr>
      <vt:lpstr>微软雅黑</vt:lpstr>
      <vt:lpstr>Arial</vt:lpstr>
      <vt:lpstr>Arial Black</vt:lpstr>
      <vt:lpstr>Broadway</vt:lpstr>
      <vt:lpstr>Calibri</vt:lpstr>
      <vt:lpstr>Wingdings</vt:lpstr>
      <vt:lpstr>Office 主题​​</vt:lpstr>
      <vt:lpstr>Office 主题​​</vt:lpstr>
      <vt:lpstr>Office 主题​​</vt:lpstr>
      <vt:lpstr>Office 主题​​</vt:lpstr>
      <vt:lpstr>Office 主题​​</vt:lpstr>
      <vt:lpstr>鸿蒙LiteOS任务调度与软时钟处理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诚 聘 英 才</dc:title>
  <dc:creator>Fish</dc:creator>
  <cp:lastModifiedBy>guilin li</cp:lastModifiedBy>
  <cp:revision>2665</cp:revision>
  <cp:lastPrinted>2017-11-30T03:12:00Z</cp:lastPrinted>
  <dcterms:created xsi:type="dcterms:W3CDTF">2018-05-31T06:32:00Z</dcterms:created>
  <dcterms:modified xsi:type="dcterms:W3CDTF">2023-10-04T13:01:59Z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2052-11.1.0.10072</vt:lpwstr>
  </property>
</Properties>
</file>